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3" r:id="rId2"/>
    <p:sldId id="26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D24626"/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0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902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711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16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953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737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253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220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26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6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687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330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64158-0CE9-4349-B3F5-2F2E57F0D0CB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85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slideLayout" Target="../slideLayouts/slideLayout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683" name="OTLSHAPE_T_3a4a23b568c54ea58c3d039b8ca1da1b_HorizontalConnector1"/>
          <p:cNvCxnSpPr/>
          <p:nvPr>
            <p:custDataLst>
              <p:tags r:id="rId2"/>
            </p:custDataLst>
          </p:nvPr>
        </p:nvCxnSpPr>
        <p:spPr>
          <a:xfrm flipV="1">
            <a:off x="1034462" y="4503596"/>
            <a:ext cx="6034139" cy="31314"/>
          </a:xfrm>
          <a:prstGeom prst="line">
            <a:avLst/>
          </a:prstGeom>
          <a:ln w="9525" cap="flat" cmpd="sng" algn="ctr">
            <a:solidFill>
              <a:srgbClr val="D2CEC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OTLSHAPE_T_d45e8f651eb34241b7613d55f188f72e_Shape"/>
          <p:cNvSpPr/>
          <p:nvPr>
            <p:custDataLst>
              <p:tags r:id="rId3"/>
            </p:custDataLst>
          </p:nvPr>
        </p:nvSpPr>
        <p:spPr>
          <a:xfrm>
            <a:off x="7681530" y="4800445"/>
            <a:ext cx="590233" cy="194496"/>
          </a:xfrm>
          <a:prstGeom prst="round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TLSHAPE_T_eb954275c5b54be590bee3d17b0ce8a3_Shape"/>
          <p:cNvSpPr/>
          <p:nvPr>
            <p:custDataLst>
              <p:tags r:id="rId4"/>
            </p:custDataLst>
          </p:nvPr>
        </p:nvSpPr>
        <p:spPr>
          <a:xfrm>
            <a:off x="7251703" y="4436389"/>
            <a:ext cx="528826" cy="193784"/>
          </a:xfrm>
          <a:prstGeom prst="round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685" name="OTLSHAPE_T_eb954275c5b54be590bee3d17b0ce8a3_HorizontalConnector1"/>
          <p:cNvCxnSpPr/>
          <p:nvPr>
            <p:custDataLst>
              <p:tags r:id="rId5"/>
            </p:custDataLst>
          </p:nvPr>
        </p:nvCxnSpPr>
        <p:spPr>
          <a:xfrm flipV="1">
            <a:off x="1009339" y="4891867"/>
            <a:ext cx="6667420" cy="2038"/>
          </a:xfrm>
          <a:prstGeom prst="line">
            <a:avLst/>
          </a:prstGeom>
          <a:ln w="9525" cap="flat" cmpd="sng" algn="ctr">
            <a:solidFill>
              <a:srgbClr val="D2CEC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82" name="OTLSHAPE_T_d45e8f651eb34241b7613d55f188f72e_HorizontalConnector1"/>
          <p:cNvCxnSpPr>
            <a:stCxn id="171" idx="3"/>
            <a:endCxn id="46786" idx="1"/>
          </p:cNvCxnSpPr>
          <p:nvPr>
            <p:custDataLst>
              <p:tags r:id="rId6"/>
            </p:custDataLst>
          </p:nvPr>
        </p:nvCxnSpPr>
        <p:spPr>
          <a:xfrm>
            <a:off x="1040879" y="3399618"/>
            <a:ext cx="3621449" cy="7857"/>
          </a:xfrm>
          <a:prstGeom prst="line">
            <a:avLst/>
          </a:prstGeom>
          <a:ln w="9525" cap="flat" cmpd="sng" algn="ctr">
            <a:solidFill>
              <a:srgbClr val="D2CEC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81" name="OTLSHAPE_T_dbc50318743f4d6ba995fb3e7b4187d7_HorizontalConnector1"/>
          <p:cNvCxnSpPr>
            <a:endCxn id="46778" idx="1"/>
          </p:cNvCxnSpPr>
          <p:nvPr>
            <p:custDataLst>
              <p:tags r:id="rId7"/>
            </p:custDataLst>
          </p:nvPr>
        </p:nvCxnSpPr>
        <p:spPr>
          <a:xfrm>
            <a:off x="838549" y="3083609"/>
            <a:ext cx="3423487" cy="6743"/>
          </a:xfrm>
          <a:prstGeom prst="line">
            <a:avLst/>
          </a:prstGeom>
          <a:ln w="9525" cap="flat" cmpd="sng" algn="ctr">
            <a:solidFill>
              <a:srgbClr val="D2CEC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80" name="OTLSHAPE_T_6a6e7149661c4d98ae22b9a84a20c0cd_HorizontalConnector1"/>
          <p:cNvCxnSpPr>
            <a:stCxn id="46777" idx="3"/>
            <a:endCxn id="46770" idx="1"/>
          </p:cNvCxnSpPr>
          <p:nvPr>
            <p:custDataLst>
              <p:tags r:id="rId8"/>
            </p:custDataLst>
          </p:nvPr>
        </p:nvCxnSpPr>
        <p:spPr>
          <a:xfrm flipV="1">
            <a:off x="812800" y="2748173"/>
            <a:ext cx="2786459" cy="5234"/>
          </a:xfrm>
          <a:prstGeom prst="line">
            <a:avLst/>
          </a:prstGeom>
          <a:ln w="9525" cap="flat" cmpd="sng" algn="ctr">
            <a:solidFill>
              <a:srgbClr val="D2CEC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79" name="OTLSHAPE_T_9cde6d5d307b4df7b1464248cab7fef6_HorizontalConnector1"/>
          <p:cNvCxnSpPr/>
          <p:nvPr>
            <p:custDataLst>
              <p:tags r:id="rId9"/>
            </p:custDataLst>
          </p:nvPr>
        </p:nvCxnSpPr>
        <p:spPr>
          <a:xfrm flipV="1">
            <a:off x="811658" y="2420471"/>
            <a:ext cx="1378400" cy="2735"/>
          </a:xfrm>
          <a:prstGeom prst="line">
            <a:avLst/>
          </a:prstGeom>
          <a:ln w="9525" cap="flat" cmpd="sng" algn="ctr">
            <a:solidFill>
              <a:srgbClr val="D2CEC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78" name="OTLSHAPE_T_a521783cf3084313af760cd9c2923e3c_HorizontalConnector1"/>
          <p:cNvCxnSpPr>
            <a:endCxn id="46754" idx="1"/>
          </p:cNvCxnSpPr>
          <p:nvPr>
            <p:custDataLst>
              <p:tags r:id="rId10"/>
            </p:custDataLst>
          </p:nvPr>
        </p:nvCxnSpPr>
        <p:spPr>
          <a:xfrm flipV="1">
            <a:off x="846836" y="2087772"/>
            <a:ext cx="1329543" cy="5234"/>
          </a:xfrm>
          <a:prstGeom prst="line">
            <a:avLst/>
          </a:prstGeom>
          <a:ln w="9525" cap="flat" cmpd="sng" algn="ctr">
            <a:solidFill>
              <a:srgbClr val="D2CEC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77" name="OTLSHAPE_T_c3d685d5ae854fb185925e527e534f28_HorizontalConnector1"/>
          <p:cNvCxnSpPr/>
          <p:nvPr>
            <p:custDataLst>
              <p:tags r:id="rId11"/>
            </p:custDataLst>
          </p:nvPr>
        </p:nvCxnSpPr>
        <p:spPr>
          <a:xfrm>
            <a:off x="846836" y="1762806"/>
            <a:ext cx="829462" cy="0"/>
          </a:xfrm>
          <a:prstGeom prst="line">
            <a:avLst/>
          </a:prstGeom>
          <a:ln w="9525" cap="flat" cmpd="sng" algn="ctr">
            <a:solidFill>
              <a:srgbClr val="D2CEC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76" name="OTLSHAPE_T_f3c770d8a6a24238a57b373ef9984550_HorizontalConnector1"/>
          <p:cNvCxnSpPr/>
          <p:nvPr>
            <p:custDataLst>
              <p:tags r:id="rId12"/>
            </p:custDataLst>
          </p:nvPr>
        </p:nvCxnSpPr>
        <p:spPr>
          <a:xfrm flipV="1">
            <a:off x="811657" y="1432605"/>
            <a:ext cx="449910" cy="1"/>
          </a:xfrm>
          <a:prstGeom prst="line">
            <a:avLst/>
          </a:prstGeom>
          <a:ln w="9525" cap="flat" cmpd="sng" algn="ctr">
            <a:solidFill>
              <a:srgbClr val="D2CEC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58" name="OTLSHAPE_TB_00000000000000000000000000000000_LeftEndCaps"/>
          <p:cNvSpPr txBox="1"/>
          <p:nvPr>
            <p:custDataLst>
              <p:tags r:id="rId13"/>
            </p:custDataLst>
          </p:nvPr>
        </p:nvSpPr>
        <p:spPr>
          <a:xfrm>
            <a:off x="255026" y="5170473"/>
            <a:ext cx="327527" cy="200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300" b="1" spc="-24" dirty="0" smtClean="0">
                <a:solidFill>
                  <a:srgbClr val="FF4500"/>
                </a:solidFill>
                <a:latin typeface="Calibri" panose="020F0502020204030204" pitchFamily="34" charset="0"/>
              </a:rPr>
              <a:t>2018</a:t>
            </a:r>
            <a:endParaRPr lang="en-US" sz="1300" b="1" spc="-24" dirty="0">
              <a:solidFill>
                <a:srgbClr val="FF4500"/>
              </a:solidFill>
              <a:latin typeface="Calibri" panose="020F0502020204030204" pitchFamily="34" charset="0"/>
            </a:endParaRPr>
          </a:p>
        </p:txBody>
      </p:sp>
      <p:sp>
        <p:nvSpPr>
          <p:cNvPr id="46660" name="OTLSHAPE_TB_00000000000000000000000000000000_ScaleContainer"/>
          <p:cNvSpPr/>
          <p:nvPr>
            <p:custDataLst>
              <p:tags r:id="rId14"/>
            </p:custDataLst>
          </p:nvPr>
        </p:nvSpPr>
        <p:spPr>
          <a:xfrm>
            <a:off x="715772" y="5143500"/>
            <a:ext cx="7721600" cy="254000"/>
          </a:xfrm>
          <a:prstGeom prst="roundRect">
            <a:avLst/>
          </a:prstGeom>
          <a:gradFill flip="none" rotWithShape="1">
            <a:gsLst>
              <a:gs pos="0">
                <a:srgbClr val="505046"/>
              </a:gs>
              <a:gs pos="100000">
                <a:srgbClr val="7F7F70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661" name="OTLSHAPE_TB_00000000000000000000000000000000_ElapsedTime" hidden="1"/>
          <p:cNvSpPr/>
          <p:nvPr>
            <p:custDataLst>
              <p:tags r:id="rId15"/>
            </p:custDataLst>
          </p:nvPr>
        </p:nvSpPr>
        <p:spPr>
          <a:xfrm>
            <a:off x="0" y="0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662" name="OTLSHAPE_TB_00000000000000000000000000000000_TodayMarkerShape" hidden="1"/>
          <p:cNvSpPr/>
          <p:nvPr>
            <p:custDataLst>
              <p:tags r:id="rId16"/>
            </p:custDataLst>
          </p:nvPr>
        </p:nvSpPr>
        <p:spPr>
          <a:xfrm flipV="1">
            <a:off x="679486" y="5058833"/>
            <a:ext cx="72572" cy="8466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663" name="OTLSHAPE_TB_00000000000000000000000000000000_TodayMarkerText" hidden="1"/>
          <p:cNvSpPr txBox="1"/>
          <p:nvPr>
            <p:custDataLst>
              <p:tags r:id="rId17"/>
            </p:custDataLst>
          </p:nvPr>
        </p:nvSpPr>
        <p:spPr>
          <a:xfrm>
            <a:off x="715772" y="5058833"/>
            <a:ext cx="267702" cy="10772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700" smtClean="0">
                <a:solidFill>
                  <a:schemeClr val="dk1"/>
                </a:solidFill>
                <a:latin typeface="Century Gothic" panose="020B0502020202020204" pitchFamily="34" charset="0"/>
              </a:rPr>
              <a:t>Today</a:t>
            </a:r>
            <a:endParaRPr lang="en-US" sz="700">
              <a:solidFill>
                <a:schemeClr val="dk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664" name="OTLSHAPE_TB_00000000000000000000000000000000_TimescaleInterval1"/>
          <p:cNvSpPr txBox="1"/>
          <p:nvPr>
            <p:custDataLst>
              <p:tags r:id="rId18"/>
            </p:custDataLst>
          </p:nvPr>
        </p:nvSpPr>
        <p:spPr>
          <a:xfrm>
            <a:off x="779272" y="5192649"/>
            <a:ext cx="215900" cy="15570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b="1" spc="-18" dirty="0" smtClean="0">
                <a:solidFill>
                  <a:schemeClr val="lt1"/>
                </a:solidFill>
                <a:latin typeface="Century Gothic" panose="020B0502020202020204" pitchFamily="34" charset="0"/>
              </a:rPr>
              <a:t>January</a:t>
            </a:r>
            <a:endParaRPr lang="en-US" sz="1000" b="1" spc="-18" dirty="0">
              <a:solidFill>
                <a:schemeClr val="l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665" name="OTLSHAPE_TB_00000000000000000000000000000000_TimescaleInterval2"/>
          <p:cNvSpPr txBox="1"/>
          <p:nvPr>
            <p:custDataLst>
              <p:tags r:id="rId19"/>
            </p:custDataLst>
          </p:nvPr>
        </p:nvSpPr>
        <p:spPr>
          <a:xfrm>
            <a:off x="1626795" y="5192649"/>
            <a:ext cx="161391" cy="15570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endParaRPr lang="en-US" sz="1000" b="1" spc="-18" dirty="0">
              <a:solidFill>
                <a:schemeClr val="l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666" name="OTLSHAPE_TB_00000000000000000000000000000000_TimescaleInterval3"/>
          <p:cNvSpPr txBox="1"/>
          <p:nvPr>
            <p:custDataLst>
              <p:tags r:id="rId20"/>
            </p:custDataLst>
          </p:nvPr>
        </p:nvSpPr>
        <p:spPr>
          <a:xfrm>
            <a:off x="2502568" y="5192649"/>
            <a:ext cx="254000" cy="15570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b="1" spc="-20" dirty="0" smtClean="0">
                <a:solidFill>
                  <a:schemeClr val="lt1"/>
                </a:solidFill>
                <a:latin typeface="Century Gothic" panose="020B0502020202020204" pitchFamily="34" charset="0"/>
              </a:rPr>
              <a:t>February</a:t>
            </a:r>
            <a:endParaRPr lang="en-US" sz="1000" b="1" spc="-20" dirty="0">
              <a:solidFill>
                <a:schemeClr val="l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667" name="OTLSHAPE_TB_00000000000000000000000000000000_TimescaleInterval4"/>
          <p:cNvSpPr txBox="1"/>
          <p:nvPr>
            <p:custDataLst>
              <p:tags r:id="rId21"/>
            </p:custDataLst>
          </p:nvPr>
        </p:nvSpPr>
        <p:spPr>
          <a:xfrm>
            <a:off x="3378341" y="5192649"/>
            <a:ext cx="231730" cy="15570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endParaRPr lang="en-US" sz="1000" b="1" spc="-22" dirty="0">
              <a:solidFill>
                <a:schemeClr val="l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668" name="OTLSHAPE_TB_00000000000000000000000000000000_TimescaleInterval5"/>
          <p:cNvSpPr txBox="1"/>
          <p:nvPr>
            <p:custDataLst>
              <p:tags r:id="rId22"/>
            </p:custDataLst>
          </p:nvPr>
        </p:nvSpPr>
        <p:spPr>
          <a:xfrm>
            <a:off x="4225864" y="5192649"/>
            <a:ext cx="228600" cy="15570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b="1" spc="-18" dirty="0" smtClean="0">
                <a:solidFill>
                  <a:schemeClr val="lt1"/>
                </a:solidFill>
                <a:latin typeface="Century Gothic" panose="020B0502020202020204" pitchFamily="34" charset="0"/>
              </a:rPr>
              <a:t>March</a:t>
            </a:r>
            <a:endParaRPr lang="en-US" sz="1000" b="1" spc="-18" dirty="0">
              <a:solidFill>
                <a:schemeClr val="l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669" name="OTLSHAPE_TB_00000000000000000000000000000000_TimescaleInterval6"/>
          <p:cNvSpPr txBox="1"/>
          <p:nvPr>
            <p:custDataLst>
              <p:tags r:id="rId23"/>
            </p:custDataLst>
          </p:nvPr>
        </p:nvSpPr>
        <p:spPr>
          <a:xfrm>
            <a:off x="5101638" y="5192649"/>
            <a:ext cx="243849" cy="15570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endParaRPr lang="en-US" sz="1000" b="1" spc="-20" dirty="0">
              <a:solidFill>
                <a:schemeClr val="l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670" name="OTLSHAPE_TB_00000000000000000000000000000000_TimescaleInterval7"/>
          <p:cNvSpPr txBox="1"/>
          <p:nvPr>
            <p:custDataLst>
              <p:tags r:id="rId24"/>
            </p:custDataLst>
          </p:nvPr>
        </p:nvSpPr>
        <p:spPr>
          <a:xfrm>
            <a:off x="5949160" y="5192649"/>
            <a:ext cx="254000" cy="15570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b="1" spc="-18" dirty="0" smtClean="0">
                <a:solidFill>
                  <a:schemeClr val="lt1"/>
                </a:solidFill>
                <a:latin typeface="Century Gothic" panose="020B0502020202020204" pitchFamily="34" charset="0"/>
              </a:rPr>
              <a:t>April</a:t>
            </a:r>
            <a:endParaRPr lang="en-US" sz="1000" b="1" spc="-18" dirty="0">
              <a:solidFill>
                <a:schemeClr val="l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671" name="OTLSHAPE_TB_00000000000000000000000000000000_TimescaleInterval8"/>
          <p:cNvSpPr txBox="1"/>
          <p:nvPr>
            <p:custDataLst>
              <p:tags r:id="rId25"/>
            </p:custDataLst>
          </p:nvPr>
        </p:nvSpPr>
        <p:spPr>
          <a:xfrm>
            <a:off x="6824934" y="5192649"/>
            <a:ext cx="219740" cy="15570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endParaRPr lang="en-US" sz="1000" b="1" spc="-20" dirty="0">
              <a:solidFill>
                <a:schemeClr val="l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672" name="OTLSHAPE_TB_00000000000000000000000000000000_TimescaleInterval9"/>
          <p:cNvSpPr txBox="1"/>
          <p:nvPr>
            <p:custDataLst>
              <p:tags r:id="rId26"/>
            </p:custDataLst>
          </p:nvPr>
        </p:nvSpPr>
        <p:spPr>
          <a:xfrm>
            <a:off x="7700707" y="5192649"/>
            <a:ext cx="228600" cy="15570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b="1" spc="-18" dirty="0" smtClean="0">
                <a:solidFill>
                  <a:schemeClr val="lt1"/>
                </a:solidFill>
                <a:latin typeface="Century Gothic" panose="020B0502020202020204" pitchFamily="34" charset="0"/>
              </a:rPr>
              <a:t>May</a:t>
            </a:r>
            <a:endParaRPr lang="en-US" sz="1000" b="1" spc="-18" dirty="0">
              <a:solidFill>
                <a:schemeClr val="l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673" name="OTLSHAPE_TB_00000000000000000000000000000000_ScaleMarking1"/>
          <p:cNvSpPr txBox="1"/>
          <p:nvPr>
            <p:custDataLst>
              <p:tags r:id="rId27"/>
            </p:custDataLst>
          </p:nvPr>
        </p:nvSpPr>
        <p:spPr>
          <a:xfrm>
            <a:off x="779272" y="4987798"/>
            <a:ext cx="280333" cy="15570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endParaRPr lang="en-US" sz="1000" b="1" spc="-18" dirty="0">
              <a:solidFill>
                <a:srgbClr val="505046"/>
              </a:solidFill>
              <a:latin typeface="Century Gothic" panose="020B0502020202020204" pitchFamily="34" charset="0"/>
            </a:endParaRPr>
          </a:p>
        </p:txBody>
      </p:sp>
      <p:sp>
        <p:nvSpPr>
          <p:cNvPr id="46674" name="OTLSHAPE_TB_00000000000000000000000000000000_ScaleMarking2"/>
          <p:cNvSpPr txBox="1"/>
          <p:nvPr>
            <p:custDataLst>
              <p:tags r:id="rId28"/>
            </p:custDataLst>
          </p:nvPr>
        </p:nvSpPr>
        <p:spPr>
          <a:xfrm>
            <a:off x="6824934" y="4987798"/>
            <a:ext cx="280333" cy="15570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endParaRPr lang="en-US" sz="1000" b="1" spc="-18" dirty="0">
              <a:solidFill>
                <a:srgbClr val="505046"/>
              </a:solidFill>
              <a:latin typeface="Century Gothic" panose="020B0502020202020204" pitchFamily="34" charset="0"/>
            </a:endParaRPr>
          </a:p>
        </p:txBody>
      </p:sp>
      <p:sp>
        <p:nvSpPr>
          <p:cNvPr id="46723" name="OTLSHAPE_M_f03de49e98d34b15881cebc29ed3eaf9_Title"/>
          <p:cNvSpPr txBox="1"/>
          <p:nvPr>
            <p:custDataLst>
              <p:tags r:id="rId29"/>
            </p:custDataLst>
          </p:nvPr>
        </p:nvSpPr>
        <p:spPr>
          <a:xfrm>
            <a:off x="5208606" y="5580300"/>
            <a:ext cx="838200" cy="5539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12" dirty="0" smtClean="0">
                <a:solidFill>
                  <a:schemeClr val="dk2"/>
                </a:solidFill>
                <a:latin typeface="Century Gothic" panose="020B0502020202020204" pitchFamily="34" charset="0"/>
              </a:rPr>
              <a:t>Design Review 5 </a:t>
            </a:r>
          </a:p>
          <a:p>
            <a:pPr algn="ctr"/>
            <a:r>
              <a:rPr lang="en-US" sz="1200" b="1" spc="-12" dirty="0" smtClean="0">
                <a:solidFill>
                  <a:schemeClr val="dk2"/>
                </a:solidFill>
                <a:latin typeface="Century Gothic" panose="020B0502020202020204" pitchFamily="34" charset="0"/>
              </a:rPr>
              <a:t>(03/26)</a:t>
            </a:r>
            <a:endParaRPr lang="en-US" sz="1200" b="1" spc="-12" dirty="0">
              <a:solidFill>
                <a:schemeClr val="dk2"/>
              </a:solidFill>
              <a:latin typeface="Century Gothic" panose="020B0502020202020204" pitchFamily="34" charset="0"/>
            </a:endParaRPr>
          </a:p>
        </p:txBody>
      </p:sp>
      <p:sp>
        <p:nvSpPr>
          <p:cNvPr id="46724" name="OTLSHAPE_M_f03de49e98d34b15881cebc29ed3eaf9_Date" hidden="1"/>
          <p:cNvSpPr txBox="1"/>
          <p:nvPr>
            <p:custDataLst>
              <p:tags r:id="rId30"/>
            </p:custDataLst>
          </p:nvPr>
        </p:nvSpPr>
        <p:spPr>
          <a:xfrm>
            <a:off x="2862830" y="5029200"/>
            <a:ext cx="0" cy="124649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mtClean="0">
                <a:solidFill>
                  <a:srgbClr val="B22600"/>
                </a:solidFill>
                <a:latin typeface="Century Gothic" panose="020B0502020202020204" pitchFamily="34" charset="0"/>
              </a:rPr>
              <a:t>8/15/2017</a:t>
            </a:r>
            <a:endParaRPr lang="en-US" sz="900">
              <a:solidFill>
                <a:srgbClr val="B226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6725" name="OTLSHAPE_M_f03de49e98d34b15881cebc29ed3eaf9_Shape"/>
          <p:cNvSpPr/>
          <p:nvPr>
            <p:custDataLst>
              <p:tags r:id="rId31"/>
            </p:custDataLst>
          </p:nvPr>
        </p:nvSpPr>
        <p:spPr>
          <a:xfrm>
            <a:off x="5609100" y="5288101"/>
            <a:ext cx="152400" cy="177800"/>
          </a:xfrm>
          <a:prstGeom prst="flowChartManualOperation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26" name="OTLSHAPE_M_63da6123fb43419aa85eb83df0c979f6_Title"/>
          <p:cNvSpPr txBox="1"/>
          <p:nvPr>
            <p:custDataLst>
              <p:tags r:id="rId32"/>
            </p:custDataLst>
          </p:nvPr>
        </p:nvSpPr>
        <p:spPr>
          <a:xfrm>
            <a:off x="5992122" y="5539186"/>
            <a:ext cx="1046006" cy="7386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12" dirty="0" smtClean="0">
                <a:solidFill>
                  <a:schemeClr val="dk2"/>
                </a:solidFill>
                <a:latin typeface="Century Gothic" panose="020B0502020202020204" pitchFamily="34" charset="0"/>
              </a:rPr>
              <a:t>Engineering Design Day</a:t>
            </a:r>
          </a:p>
          <a:p>
            <a:pPr algn="ctr"/>
            <a:r>
              <a:rPr lang="en-US" sz="1200" b="1" spc="-12" dirty="0" smtClean="0">
                <a:solidFill>
                  <a:schemeClr val="dk2"/>
                </a:solidFill>
                <a:latin typeface="Century Gothic" panose="020B0502020202020204" pitchFamily="34" charset="0"/>
              </a:rPr>
              <a:t>(04/09)</a:t>
            </a:r>
          </a:p>
          <a:p>
            <a:pPr algn="ctr"/>
            <a:endParaRPr lang="en-US" sz="1200" b="1" spc="-12" dirty="0">
              <a:solidFill>
                <a:schemeClr val="dk2"/>
              </a:solidFill>
              <a:latin typeface="Century Gothic" panose="020B0502020202020204" pitchFamily="34" charset="0"/>
            </a:endParaRPr>
          </a:p>
        </p:txBody>
      </p:sp>
      <p:sp>
        <p:nvSpPr>
          <p:cNvPr id="46727" name="OTLSHAPE_M_63da6123fb43419aa85eb83df0c979f6_Date" hidden="1"/>
          <p:cNvSpPr txBox="1"/>
          <p:nvPr>
            <p:custDataLst>
              <p:tags r:id="rId33"/>
            </p:custDataLst>
          </p:nvPr>
        </p:nvSpPr>
        <p:spPr>
          <a:xfrm>
            <a:off x="5320645" y="5029200"/>
            <a:ext cx="0" cy="138499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mtClean="0">
                <a:solidFill>
                  <a:srgbClr val="B22600"/>
                </a:solidFill>
                <a:latin typeface="Century Gothic" panose="020B0502020202020204" pitchFamily="34" charset="0"/>
              </a:rPr>
              <a:t>11/10/2017</a:t>
            </a:r>
            <a:endParaRPr lang="en-US" sz="900">
              <a:solidFill>
                <a:srgbClr val="B226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6728" name="OTLSHAPE_M_63da6123fb43419aa85eb83df0c979f6_Shape"/>
          <p:cNvSpPr/>
          <p:nvPr>
            <p:custDataLst>
              <p:tags r:id="rId34"/>
            </p:custDataLst>
          </p:nvPr>
        </p:nvSpPr>
        <p:spPr>
          <a:xfrm>
            <a:off x="6404024" y="5274902"/>
            <a:ext cx="152400" cy="177800"/>
          </a:xfrm>
          <a:prstGeom prst="parallelogram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31" name="OTLSHAPE_M_dbb50f5633bf443f924a9b2a6c194bf9_Shape"/>
          <p:cNvSpPr/>
          <p:nvPr>
            <p:custDataLst>
              <p:tags r:id="rId35"/>
            </p:custDataLst>
          </p:nvPr>
        </p:nvSpPr>
        <p:spPr>
          <a:xfrm rot="16200000">
            <a:off x="7419995" y="5317938"/>
            <a:ext cx="165100" cy="165100"/>
          </a:xfrm>
          <a:prstGeom prst="flowChartMerge">
            <a:avLst/>
          </a:prstGeom>
          <a:solidFill>
            <a:srgbClr val="92D05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32" name="OTLSHAPE_M_e1997830e9164f1897ba2794adf520f5_Title"/>
          <p:cNvSpPr txBox="1"/>
          <p:nvPr>
            <p:custDataLst>
              <p:tags r:id="rId36"/>
            </p:custDataLst>
          </p:nvPr>
        </p:nvSpPr>
        <p:spPr>
          <a:xfrm>
            <a:off x="4046136" y="5588000"/>
            <a:ext cx="838200" cy="5539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12" dirty="0" smtClean="0">
                <a:solidFill>
                  <a:schemeClr val="dk2"/>
                </a:solidFill>
                <a:latin typeface="Century Gothic" panose="020B0502020202020204" pitchFamily="34" charset="0"/>
              </a:rPr>
              <a:t>Design Review 4</a:t>
            </a:r>
          </a:p>
          <a:p>
            <a:pPr algn="ctr"/>
            <a:r>
              <a:rPr lang="en-US" sz="1200" b="1" spc="-12" dirty="0" smtClean="0">
                <a:solidFill>
                  <a:schemeClr val="dk2"/>
                </a:solidFill>
                <a:latin typeface="Century Gothic" panose="020B0502020202020204" pitchFamily="34" charset="0"/>
              </a:rPr>
              <a:t>(02/26)</a:t>
            </a:r>
            <a:endParaRPr lang="en-US" sz="1200" b="1" spc="-12" dirty="0">
              <a:solidFill>
                <a:schemeClr val="dk2"/>
              </a:solidFill>
              <a:latin typeface="Century Gothic" panose="020B0502020202020204" pitchFamily="34" charset="0"/>
            </a:endParaRPr>
          </a:p>
        </p:txBody>
      </p:sp>
      <p:sp>
        <p:nvSpPr>
          <p:cNvPr id="46734" name="OTLSHAPE_M_e1997830e9164f1897ba2794adf520f5_Shape"/>
          <p:cNvSpPr/>
          <p:nvPr>
            <p:custDataLst>
              <p:tags r:id="rId37"/>
            </p:custDataLst>
          </p:nvPr>
        </p:nvSpPr>
        <p:spPr>
          <a:xfrm>
            <a:off x="4120592" y="5334000"/>
            <a:ext cx="228600" cy="254000"/>
          </a:xfrm>
          <a:prstGeom prst="up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35" name="OTLSHAPE_M_d86e152a27904588aa6294779e1dfbe9_Title"/>
          <p:cNvSpPr txBox="1"/>
          <p:nvPr>
            <p:custDataLst>
              <p:tags r:id="rId38"/>
            </p:custDataLst>
          </p:nvPr>
        </p:nvSpPr>
        <p:spPr>
          <a:xfrm>
            <a:off x="7926862" y="5631519"/>
            <a:ext cx="1002731" cy="5539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12" dirty="0" smtClean="0">
                <a:solidFill>
                  <a:schemeClr val="dk2"/>
                </a:solidFill>
                <a:latin typeface="Century Gothic" panose="020B0502020202020204" pitchFamily="34" charset="0"/>
              </a:rPr>
              <a:t>Graduation</a:t>
            </a:r>
          </a:p>
          <a:p>
            <a:pPr algn="ctr"/>
            <a:r>
              <a:rPr lang="en-US" sz="1200" b="1" spc="-12" dirty="0" smtClean="0">
                <a:solidFill>
                  <a:schemeClr val="dk2"/>
                </a:solidFill>
                <a:latin typeface="Century Gothic" panose="020B0502020202020204" pitchFamily="34" charset="0"/>
              </a:rPr>
              <a:t>(05/05)</a:t>
            </a:r>
          </a:p>
          <a:p>
            <a:pPr algn="ctr"/>
            <a:endParaRPr lang="en-US" sz="1200" b="1" spc="-12" dirty="0">
              <a:solidFill>
                <a:schemeClr val="dk2"/>
              </a:solidFill>
              <a:latin typeface="Century Gothic" panose="020B0502020202020204" pitchFamily="34" charset="0"/>
            </a:endParaRPr>
          </a:p>
        </p:txBody>
      </p:sp>
      <p:sp>
        <p:nvSpPr>
          <p:cNvPr id="46737" name="OTLSHAPE_M_d86e152a27904588aa6294779e1dfbe9_Shape"/>
          <p:cNvSpPr/>
          <p:nvPr>
            <p:custDataLst>
              <p:tags r:id="rId39"/>
            </p:custDataLst>
          </p:nvPr>
        </p:nvSpPr>
        <p:spPr>
          <a:xfrm>
            <a:off x="8069521" y="5344420"/>
            <a:ext cx="228600" cy="254000"/>
          </a:xfrm>
          <a:prstGeom prst="downArrow">
            <a:avLst/>
          </a:prstGeom>
          <a:solidFill>
            <a:srgbClr val="92D05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38" name="OTLSHAPE_T_f3c770d8a6a24238a57b373ef9984550_Shape"/>
          <p:cNvSpPr/>
          <p:nvPr>
            <p:custDataLst>
              <p:tags r:id="rId40"/>
            </p:custDataLst>
          </p:nvPr>
        </p:nvSpPr>
        <p:spPr>
          <a:xfrm>
            <a:off x="995173" y="1331007"/>
            <a:ext cx="878451" cy="176311"/>
          </a:xfrm>
          <a:prstGeom prst="round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39" name="OTLSHAPE_T_f3c770d8a6a24238a57b373ef9984550_ShapePercentage" hidden="1"/>
          <p:cNvSpPr/>
          <p:nvPr>
            <p:custDataLst>
              <p:tags r:id="rId41"/>
            </p:custDataLst>
          </p:nvPr>
        </p:nvSpPr>
        <p:spPr>
          <a:xfrm>
            <a:off x="1393790" y="1331006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40" name="OTLSHAPE_T_f3c770d8a6a24238a57b373ef9984550_TextPercentage" hidden="1"/>
          <p:cNvSpPr txBox="1"/>
          <p:nvPr>
            <p:custDataLst>
              <p:tags r:id="rId42"/>
            </p:custDataLst>
          </p:nvPr>
        </p:nvSpPr>
        <p:spPr>
          <a:xfrm>
            <a:off x="0" y="133100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46741" name="OTLSHAPE_T_f3c770d8a6a24238a57b373ef9984550_StartDate" hidden="1"/>
          <p:cNvSpPr txBox="1"/>
          <p:nvPr>
            <p:custDataLst>
              <p:tags r:id="rId43"/>
            </p:custDataLst>
          </p:nvPr>
        </p:nvSpPr>
        <p:spPr>
          <a:xfrm>
            <a:off x="0" y="1331006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742" name="OTLSHAPE_T_f3c770d8a6a24238a57b373ef9984550_EndDate" hidden="1"/>
          <p:cNvSpPr txBox="1"/>
          <p:nvPr>
            <p:custDataLst>
              <p:tags r:id="rId44"/>
            </p:custDataLst>
          </p:nvPr>
        </p:nvSpPr>
        <p:spPr>
          <a:xfrm>
            <a:off x="0" y="1331006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743" name="OTLSHAPE_T_f3c770d8a6a24238a57b373ef9984550_JoinedDate"/>
          <p:cNvSpPr txBox="1"/>
          <p:nvPr>
            <p:custDataLst>
              <p:tags r:id="rId45"/>
            </p:custDataLst>
          </p:nvPr>
        </p:nvSpPr>
        <p:spPr>
          <a:xfrm>
            <a:off x="1956347" y="1362544"/>
            <a:ext cx="584200" cy="14012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6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1/8-1/19</a:t>
            </a:r>
            <a:endParaRPr lang="en-US" sz="900" spc="-6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744" name="OTLSHAPE_T_f3c770d8a6a24238a57b373ef9984550_Duration"/>
          <p:cNvSpPr txBox="1"/>
          <p:nvPr>
            <p:custDataLst>
              <p:tags r:id="rId46"/>
            </p:custDataLst>
          </p:nvPr>
        </p:nvSpPr>
        <p:spPr>
          <a:xfrm>
            <a:off x="1268620" y="1353876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 dirty="0" smtClean="0">
                <a:solidFill>
                  <a:srgbClr val="EEECE1"/>
                </a:solidFill>
                <a:latin typeface="Calibri" panose="020F0502020204030204" pitchFamily="34" charset="0"/>
              </a:rPr>
              <a:t>12 days</a:t>
            </a:r>
            <a:endParaRPr lang="en-US" sz="900" spc="-2" dirty="0">
              <a:solidFill>
                <a:srgbClr val="EEECE1"/>
              </a:solidFill>
              <a:latin typeface="Calibri" panose="020F0502020204030204" pitchFamily="34" charset="0"/>
            </a:endParaRPr>
          </a:p>
        </p:txBody>
      </p:sp>
      <p:sp>
        <p:nvSpPr>
          <p:cNvPr id="46745" name="OTLSHAPE_T_f3c770d8a6a24238a57b373ef9984550_Title"/>
          <p:cNvSpPr txBox="1"/>
          <p:nvPr>
            <p:custDataLst>
              <p:tags r:id="rId47"/>
            </p:custDataLst>
          </p:nvPr>
        </p:nvSpPr>
        <p:spPr>
          <a:xfrm>
            <a:off x="127000" y="1278718"/>
            <a:ext cx="685800" cy="3077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dirty="0" smtClean="0">
                <a:solidFill>
                  <a:schemeClr val="dk2"/>
                </a:solidFill>
                <a:latin typeface="Century Gothic" panose="020B0502020202020204" pitchFamily="34" charset="0"/>
              </a:rPr>
              <a:t>Complete Design</a:t>
            </a:r>
            <a:endParaRPr lang="en-US" sz="1000" spc="-6" dirty="0">
              <a:solidFill>
                <a:schemeClr val="dk2"/>
              </a:solidFill>
              <a:latin typeface="Century Gothic" panose="020B0502020202020204" pitchFamily="34" charset="0"/>
            </a:endParaRPr>
          </a:p>
        </p:txBody>
      </p:sp>
      <p:sp>
        <p:nvSpPr>
          <p:cNvPr id="46746" name="OTLSHAPE_T_c3d685d5ae854fb185925e527e534f28_Shape"/>
          <p:cNvSpPr/>
          <p:nvPr>
            <p:custDataLst>
              <p:tags r:id="rId48"/>
            </p:custDataLst>
          </p:nvPr>
        </p:nvSpPr>
        <p:spPr>
          <a:xfrm>
            <a:off x="1514928" y="1661206"/>
            <a:ext cx="675130" cy="214150"/>
          </a:xfrm>
          <a:prstGeom prst="round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47" name="OTLSHAPE_T_c3d685d5ae854fb185925e527e534f28_ShapePercentage" hidden="1"/>
          <p:cNvSpPr/>
          <p:nvPr>
            <p:custDataLst>
              <p:tags r:id="rId49"/>
            </p:custDataLst>
          </p:nvPr>
        </p:nvSpPr>
        <p:spPr>
          <a:xfrm>
            <a:off x="1676298" y="1661206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48" name="OTLSHAPE_T_c3d685d5ae854fb185925e527e534f28_TextPercentage" hidden="1"/>
          <p:cNvSpPr txBox="1"/>
          <p:nvPr>
            <p:custDataLst>
              <p:tags r:id="rId50"/>
            </p:custDataLst>
          </p:nvPr>
        </p:nvSpPr>
        <p:spPr>
          <a:xfrm>
            <a:off x="0" y="166120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46749" name="OTLSHAPE_T_c3d685d5ae854fb185925e527e534f28_StartDate" hidden="1"/>
          <p:cNvSpPr txBox="1"/>
          <p:nvPr>
            <p:custDataLst>
              <p:tags r:id="rId51"/>
            </p:custDataLst>
          </p:nvPr>
        </p:nvSpPr>
        <p:spPr>
          <a:xfrm>
            <a:off x="0" y="1661206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750" name="OTLSHAPE_T_c3d685d5ae854fb185925e527e534f28_EndDate" hidden="1"/>
          <p:cNvSpPr txBox="1"/>
          <p:nvPr>
            <p:custDataLst>
              <p:tags r:id="rId52"/>
            </p:custDataLst>
          </p:nvPr>
        </p:nvSpPr>
        <p:spPr>
          <a:xfrm>
            <a:off x="0" y="1661206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751" name="OTLSHAPE_T_c3d685d5ae854fb185925e527e534f28_JoinedDate"/>
          <p:cNvSpPr txBox="1"/>
          <p:nvPr>
            <p:custDataLst>
              <p:tags r:id="rId53"/>
            </p:custDataLst>
          </p:nvPr>
        </p:nvSpPr>
        <p:spPr>
          <a:xfrm>
            <a:off x="2287451" y="1709302"/>
            <a:ext cx="67179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6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1/16 - 1/26</a:t>
            </a:r>
            <a:endParaRPr lang="en-US" sz="900" spc="-6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752" name="OTLSHAPE_T_c3d685d5ae854fb185925e527e534f28_Duration"/>
          <p:cNvSpPr txBox="1"/>
          <p:nvPr>
            <p:custDataLst>
              <p:tags r:id="rId54"/>
            </p:custDataLst>
          </p:nvPr>
        </p:nvSpPr>
        <p:spPr>
          <a:xfrm>
            <a:off x="1708948" y="1693041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 dirty="0" smtClean="0">
                <a:solidFill>
                  <a:srgbClr val="EEECE1"/>
                </a:solidFill>
                <a:latin typeface="Calibri" panose="020F0502020204030204" pitchFamily="34" charset="0"/>
              </a:rPr>
              <a:t>11 days</a:t>
            </a:r>
            <a:endParaRPr lang="en-US" sz="900" spc="-2" dirty="0">
              <a:solidFill>
                <a:srgbClr val="EEECE1"/>
              </a:solidFill>
              <a:latin typeface="Calibri" panose="020F0502020204030204" pitchFamily="34" charset="0"/>
            </a:endParaRPr>
          </a:p>
        </p:txBody>
      </p:sp>
      <p:sp>
        <p:nvSpPr>
          <p:cNvPr id="46753" name="OTLSHAPE_T_c3d685d5ae854fb185925e527e534f28_Title"/>
          <p:cNvSpPr txBox="1"/>
          <p:nvPr>
            <p:custDataLst>
              <p:tags r:id="rId55"/>
            </p:custDataLst>
          </p:nvPr>
        </p:nvSpPr>
        <p:spPr>
          <a:xfrm>
            <a:off x="127000" y="1685862"/>
            <a:ext cx="7239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dirty="0" smtClean="0">
                <a:solidFill>
                  <a:schemeClr val="dk2"/>
                </a:solidFill>
                <a:latin typeface="Century Gothic" panose="020B0502020202020204" pitchFamily="34" charset="0"/>
              </a:rPr>
              <a:t>Drawings</a:t>
            </a:r>
            <a:endParaRPr lang="en-US" sz="1000" spc="-6" dirty="0">
              <a:solidFill>
                <a:schemeClr val="dk2"/>
              </a:solidFill>
              <a:latin typeface="Century Gothic" panose="020B0502020202020204" pitchFamily="34" charset="0"/>
            </a:endParaRPr>
          </a:p>
        </p:txBody>
      </p:sp>
      <p:sp>
        <p:nvSpPr>
          <p:cNvPr id="46754" name="OTLSHAPE_T_a521783cf3084313af760cd9c2923e3c_Shape"/>
          <p:cNvSpPr/>
          <p:nvPr>
            <p:custDataLst>
              <p:tags r:id="rId56"/>
            </p:custDataLst>
          </p:nvPr>
        </p:nvSpPr>
        <p:spPr>
          <a:xfrm>
            <a:off x="2176379" y="1991406"/>
            <a:ext cx="1222180" cy="192732"/>
          </a:xfrm>
          <a:prstGeom prst="round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55" name="OTLSHAPE_T_a521783cf3084313af760cd9c2923e3c_ShapePercentage" hidden="1"/>
          <p:cNvSpPr/>
          <p:nvPr>
            <p:custDataLst>
              <p:tags r:id="rId57"/>
            </p:custDataLst>
          </p:nvPr>
        </p:nvSpPr>
        <p:spPr>
          <a:xfrm>
            <a:off x="2382567" y="1991406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56" name="OTLSHAPE_T_a521783cf3084313af760cd9c2923e3c_TextPercentage" hidden="1"/>
          <p:cNvSpPr txBox="1"/>
          <p:nvPr>
            <p:custDataLst>
              <p:tags r:id="rId58"/>
            </p:custDataLst>
          </p:nvPr>
        </p:nvSpPr>
        <p:spPr>
          <a:xfrm>
            <a:off x="0" y="199140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46757" name="OTLSHAPE_T_a521783cf3084313af760cd9c2923e3c_StartDate" hidden="1"/>
          <p:cNvSpPr txBox="1"/>
          <p:nvPr>
            <p:custDataLst>
              <p:tags r:id="rId59"/>
            </p:custDataLst>
          </p:nvPr>
        </p:nvSpPr>
        <p:spPr>
          <a:xfrm>
            <a:off x="0" y="1991406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758" name="OTLSHAPE_T_a521783cf3084313af760cd9c2923e3c_EndDate" hidden="1"/>
          <p:cNvSpPr txBox="1"/>
          <p:nvPr>
            <p:custDataLst>
              <p:tags r:id="rId60"/>
            </p:custDataLst>
          </p:nvPr>
        </p:nvSpPr>
        <p:spPr>
          <a:xfrm>
            <a:off x="0" y="1991406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759" name="OTLSHAPE_T_a521783cf3084313af760cd9c2923e3c_JoinedDate"/>
          <p:cNvSpPr txBox="1"/>
          <p:nvPr>
            <p:custDataLst>
              <p:tags r:id="rId61"/>
            </p:custDataLst>
          </p:nvPr>
        </p:nvSpPr>
        <p:spPr>
          <a:xfrm>
            <a:off x="3597068" y="2022944"/>
            <a:ext cx="584200" cy="14012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6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1/26-2/16</a:t>
            </a:r>
            <a:endParaRPr lang="en-US" sz="900" spc="-6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760" name="OTLSHAPE_T_a521783cf3084313af760cd9c2923e3c_Duration"/>
          <p:cNvSpPr txBox="1"/>
          <p:nvPr>
            <p:custDataLst>
              <p:tags r:id="rId62"/>
            </p:custDataLst>
          </p:nvPr>
        </p:nvSpPr>
        <p:spPr>
          <a:xfrm>
            <a:off x="2637163" y="2023241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 dirty="0" smtClean="0">
                <a:solidFill>
                  <a:srgbClr val="EEECE1"/>
                </a:solidFill>
                <a:latin typeface="Calibri" panose="020F0502020204030204" pitchFamily="34" charset="0"/>
              </a:rPr>
              <a:t>22 days</a:t>
            </a:r>
            <a:endParaRPr lang="en-US" sz="900" spc="-2" dirty="0">
              <a:solidFill>
                <a:srgbClr val="EEECE1"/>
              </a:solidFill>
              <a:latin typeface="Calibri" panose="020F0502020204030204" pitchFamily="34" charset="0"/>
            </a:endParaRPr>
          </a:p>
        </p:txBody>
      </p:sp>
      <p:sp>
        <p:nvSpPr>
          <p:cNvPr id="46762" name="OTLSHAPE_T_9cde6d5d307b4df7b1464248cab7fef6_Shape"/>
          <p:cNvSpPr/>
          <p:nvPr>
            <p:custDataLst>
              <p:tags r:id="rId63"/>
            </p:custDataLst>
          </p:nvPr>
        </p:nvSpPr>
        <p:spPr>
          <a:xfrm>
            <a:off x="2177971" y="2321605"/>
            <a:ext cx="1619470" cy="198731"/>
          </a:xfrm>
          <a:prstGeom prst="round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63" name="OTLSHAPE_T_9cde6d5d307b4df7b1464248cab7fef6_ShapePercentage" hidden="1"/>
          <p:cNvSpPr/>
          <p:nvPr>
            <p:custDataLst>
              <p:tags r:id="rId64"/>
            </p:custDataLst>
          </p:nvPr>
        </p:nvSpPr>
        <p:spPr>
          <a:xfrm>
            <a:off x="2975833" y="2321606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64" name="OTLSHAPE_T_9cde6d5d307b4df7b1464248cab7fef6_TextPercentage" hidden="1"/>
          <p:cNvSpPr txBox="1"/>
          <p:nvPr>
            <p:custDataLst>
              <p:tags r:id="rId65"/>
            </p:custDataLst>
          </p:nvPr>
        </p:nvSpPr>
        <p:spPr>
          <a:xfrm>
            <a:off x="0" y="232160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46765" name="OTLSHAPE_T_9cde6d5d307b4df7b1464248cab7fef6_StartDate" hidden="1"/>
          <p:cNvSpPr txBox="1"/>
          <p:nvPr>
            <p:custDataLst>
              <p:tags r:id="rId66"/>
            </p:custDataLst>
          </p:nvPr>
        </p:nvSpPr>
        <p:spPr>
          <a:xfrm>
            <a:off x="0" y="2321606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766" name="OTLSHAPE_T_9cde6d5d307b4df7b1464248cab7fef6_EndDate" hidden="1"/>
          <p:cNvSpPr txBox="1"/>
          <p:nvPr>
            <p:custDataLst>
              <p:tags r:id="rId67"/>
            </p:custDataLst>
          </p:nvPr>
        </p:nvSpPr>
        <p:spPr>
          <a:xfrm>
            <a:off x="0" y="2321606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767" name="OTLSHAPE_T_9cde6d5d307b4df7b1464248cab7fef6_JoinedDate"/>
          <p:cNvSpPr txBox="1"/>
          <p:nvPr>
            <p:custDataLst>
              <p:tags r:id="rId68"/>
            </p:custDataLst>
          </p:nvPr>
        </p:nvSpPr>
        <p:spPr>
          <a:xfrm>
            <a:off x="3798365" y="2360388"/>
            <a:ext cx="584200" cy="14012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6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1/26-2/17</a:t>
            </a:r>
            <a:endParaRPr lang="en-US" sz="900" spc="-6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768" name="OTLSHAPE_T_9cde6d5d307b4df7b1464248cab7fef6_Duration"/>
          <p:cNvSpPr txBox="1"/>
          <p:nvPr>
            <p:custDataLst>
              <p:tags r:id="rId69"/>
            </p:custDataLst>
          </p:nvPr>
        </p:nvSpPr>
        <p:spPr>
          <a:xfrm>
            <a:off x="2891125" y="2353441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 dirty="0" smtClean="0">
                <a:solidFill>
                  <a:srgbClr val="EEECE1"/>
                </a:solidFill>
                <a:latin typeface="Calibri" panose="020F0502020204030204" pitchFamily="34" charset="0"/>
              </a:rPr>
              <a:t>26 days</a:t>
            </a:r>
            <a:endParaRPr lang="en-US" sz="900" spc="-2" dirty="0">
              <a:solidFill>
                <a:srgbClr val="EEECE1"/>
              </a:solidFill>
              <a:latin typeface="Calibri" panose="020F0502020204030204" pitchFamily="34" charset="0"/>
            </a:endParaRPr>
          </a:p>
        </p:txBody>
      </p:sp>
      <p:sp>
        <p:nvSpPr>
          <p:cNvPr id="46770" name="OTLSHAPE_T_6a6e7149661c4d98ae22b9a84a20c0cd_Shape"/>
          <p:cNvSpPr/>
          <p:nvPr>
            <p:custDataLst>
              <p:tags r:id="rId70"/>
            </p:custDataLst>
          </p:nvPr>
        </p:nvSpPr>
        <p:spPr>
          <a:xfrm>
            <a:off x="3599259" y="2651806"/>
            <a:ext cx="641991" cy="192733"/>
          </a:xfrm>
          <a:prstGeom prst="round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71" name="OTLSHAPE_T_6a6e7149661c4d98ae22b9a84a20c0cd_ShapePercentage" hidden="1"/>
          <p:cNvSpPr/>
          <p:nvPr>
            <p:custDataLst>
              <p:tags r:id="rId71"/>
            </p:custDataLst>
          </p:nvPr>
        </p:nvSpPr>
        <p:spPr>
          <a:xfrm>
            <a:off x="3230089" y="2651806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72" name="OTLSHAPE_T_6a6e7149661c4d98ae22b9a84a20c0cd_TextPercentage" hidden="1"/>
          <p:cNvSpPr txBox="1"/>
          <p:nvPr>
            <p:custDataLst>
              <p:tags r:id="rId72"/>
            </p:custDataLst>
          </p:nvPr>
        </p:nvSpPr>
        <p:spPr>
          <a:xfrm>
            <a:off x="0" y="265180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46773" name="OTLSHAPE_T_6a6e7149661c4d98ae22b9a84a20c0cd_StartDate" hidden="1"/>
          <p:cNvSpPr txBox="1"/>
          <p:nvPr>
            <p:custDataLst>
              <p:tags r:id="rId73"/>
            </p:custDataLst>
          </p:nvPr>
        </p:nvSpPr>
        <p:spPr>
          <a:xfrm>
            <a:off x="0" y="2651806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774" name="OTLSHAPE_T_6a6e7149661c4d98ae22b9a84a20c0cd_EndDate" hidden="1"/>
          <p:cNvSpPr txBox="1"/>
          <p:nvPr>
            <p:custDataLst>
              <p:tags r:id="rId74"/>
            </p:custDataLst>
          </p:nvPr>
        </p:nvSpPr>
        <p:spPr>
          <a:xfrm>
            <a:off x="0" y="2651806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775" name="OTLSHAPE_T_6a6e7149661c4d98ae22b9a84a20c0cd_JoinedDate"/>
          <p:cNvSpPr txBox="1"/>
          <p:nvPr>
            <p:custDataLst>
              <p:tags r:id="rId75"/>
            </p:custDataLst>
          </p:nvPr>
        </p:nvSpPr>
        <p:spPr>
          <a:xfrm>
            <a:off x="4287303" y="2683344"/>
            <a:ext cx="647700" cy="14012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4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2/17-2/23</a:t>
            </a:r>
            <a:endParaRPr lang="en-US" sz="900" spc="-4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776" name="OTLSHAPE_T_6a6e7149661c4d98ae22b9a84a20c0cd_Duration"/>
          <p:cNvSpPr txBox="1"/>
          <p:nvPr>
            <p:custDataLst>
              <p:tags r:id="rId76"/>
            </p:custDataLst>
          </p:nvPr>
        </p:nvSpPr>
        <p:spPr>
          <a:xfrm>
            <a:off x="3706356" y="2683641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 dirty="0" smtClean="0">
                <a:solidFill>
                  <a:schemeClr val="lt2"/>
                </a:solidFill>
                <a:latin typeface="Calibri" panose="020F0502020204030204" pitchFamily="34" charset="0"/>
              </a:rPr>
              <a:t>7 days</a:t>
            </a:r>
            <a:endParaRPr lang="en-US" sz="900" spc="-2" dirty="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46777" name="OTLSHAPE_T_6a6e7149661c4d98ae22b9a84a20c0cd_Title"/>
          <p:cNvSpPr txBox="1"/>
          <p:nvPr>
            <p:custDataLst>
              <p:tags r:id="rId77"/>
            </p:custDataLst>
          </p:nvPr>
        </p:nvSpPr>
        <p:spPr>
          <a:xfrm>
            <a:off x="127000" y="2599518"/>
            <a:ext cx="685800" cy="3077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dirty="0" smtClean="0">
                <a:solidFill>
                  <a:schemeClr val="dk2"/>
                </a:solidFill>
                <a:latin typeface="Century Gothic" panose="020B0502020202020204" pitchFamily="34" charset="0"/>
              </a:rPr>
              <a:t>Build Prototype </a:t>
            </a:r>
            <a:endParaRPr lang="en-US" sz="1000" spc="-6" dirty="0">
              <a:solidFill>
                <a:schemeClr val="dk2"/>
              </a:solidFill>
              <a:latin typeface="Century Gothic" panose="020B0502020202020204" pitchFamily="34" charset="0"/>
            </a:endParaRPr>
          </a:p>
        </p:txBody>
      </p:sp>
      <p:sp>
        <p:nvSpPr>
          <p:cNvPr id="46778" name="OTLSHAPE_T_dbc50318743f4d6ba995fb3e7b4187d7_Shape"/>
          <p:cNvSpPr/>
          <p:nvPr>
            <p:custDataLst>
              <p:tags r:id="rId78"/>
            </p:custDataLst>
          </p:nvPr>
        </p:nvSpPr>
        <p:spPr>
          <a:xfrm>
            <a:off x="4262036" y="2982006"/>
            <a:ext cx="491500" cy="216692"/>
          </a:xfrm>
          <a:prstGeom prst="round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79" name="OTLSHAPE_T_dbc50318743f4d6ba995fb3e7b4187d7_ShapePercentage" hidden="1"/>
          <p:cNvSpPr/>
          <p:nvPr>
            <p:custDataLst>
              <p:tags r:id="rId79"/>
            </p:custDataLst>
          </p:nvPr>
        </p:nvSpPr>
        <p:spPr>
          <a:xfrm>
            <a:off x="4557875" y="2982006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80" name="OTLSHAPE_T_dbc50318743f4d6ba995fb3e7b4187d7_TextPercentage" hidden="1"/>
          <p:cNvSpPr txBox="1"/>
          <p:nvPr>
            <p:custDataLst>
              <p:tags r:id="rId80"/>
            </p:custDataLst>
          </p:nvPr>
        </p:nvSpPr>
        <p:spPr>
          <a:xfrm>
            <a:off x="0" y="298200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46781" name="OTLSHAPE_T_dbc50318743f4d6ba995fb3e7b4187d7_StartDate" hidden="1"/>
          <p:cNvSpPr txBox="1"/>
          <p:nvPr>
            <p:custDataLst>
              <p:tags r:id="rId81"/>
            </p:custDataLst>
          </p:nvPr>
        </p:nvSpPr>
        <p:spPr>
          <a:xfrm>
            <a:off x="0" y="2982006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782" name="OTLSHAPE_T_dbc50318743f4d6ba995fb3e7b4187d7_EndDate" hidden="1"/>
          <p:cNvSpPr txBox="1"/>
          <p:nvPr>
            <p:custDataLst>
              <p:tags r:id="rId82"/>
            </p:custDataLst>
          </p:nvPr>
        </p:nvSpPr>
        <p:spPr>
          <a:xfrm>
            <a:off x="0" y="2982006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783" name="OTLSHAPE_T_dbc50318743f4d6ba995fb3e7b4187d7_JoinedDate"/>
          <p:cNvSpPr txBox="1"/>
          <p:nvPr>
            <p:custDataLst>
              <p:tags r:id="rId83"/>
            </p:custDataLst>
          </p:nvPr>
        </p:nvSpPr>
        <p:spPr>
          <a:xfrm>
            <a:off x="4817811" y="3013544"/>
            <a:ext cx="647700" cy="14012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6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2/26-3/5</a:t>
            </a:r>
            <a:endParaRPr lang="en-US" sz="900" spc="-6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784" name="OTLSHAPE_T_dbc50318743f4d6ba995fb3e7b4187d7_Duration"/>
          <p:cNvSpPr txBox="1"/>
          <p:nvPr>
            <p:custDataLst>
              <p:tags r:id="rId84"/>
            </p:custDataLst>
          </p:nvPr>
        </p:nvSpPr>
        <p:spPr>
          <a:xfrm>
            <a:off x="4371041" y="3013841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 dirty="0" smtClean="0">
                <a:solidFill>
                  <a:schemeClr val="lt2"/>
                </a:solidFill>
                <a:latin typeface="Calibri" panose="020F0502020204030204" pitchFamily="34" charset="0"/>
              </a:rPr>
              <a:t>8 days</a:t>
            </a:r>
            <a:endParaRPr lang="en-US" sz="900" spc="-2" dirty="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46786" name="OTLSHAPE_T_d45e8f651eb34241b7613d55f188f72e_Shape"/>
          <p:cNvSpPr/>
          <p:nvPr>
            <p:custDataLst>
              <p:tags r:id="rId85"/>
            </p:custDataLst>
          </p:nvPr>
        </p:nvSpPr>
        <p:spPr>
          <a:xfrm>
            <a:off x="4662328" y="3312206"/>
            <a:ext cx="1366317" cy="190538"/>
          </a:xfrm>
          <a:prstGeom prst="round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87" name="OTLSHAPE_T_d45e8f651eb34241b7613d55f188f72e_ShapePercentage" hidden="1"/>
          <p:cNvSpPr/>
          <p:nvPr>
            <p:custDataLst>
              <p:tags r:id="rId86"/>
            </p:custDataLst>
          </p:nvPr>
        </p:nvSpPr>
        <p:spPr>
          <a:xfrm>
            <a:off x="4953385" y="3312206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88" name="OTLSHAPE_T_d45e8f651eb34241b7613d55f188f72e_TextPercentage" hidden="1"/>
          <p:cNvSpPr txBox="1"/>
          <p:nvPr>
            <p:custDataLst>
              <p:tags r:id="rId87"/>
            </p:custDataLst>
          </p:nvPr>
        </p:nvSpPr>
        <p:spPr>
          <a:xfrm>
            <a:off x="0" y="331220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46789" name="OTLSHAPE_T_d45e8f651eb34241b7613d55f188f72e_StartDate" hidden="1"/>
          <p:cNvSpPr txBox="1"/>
          <p:nvPr>
            <p:custDataLst>
              <p:tags r:id="rId88"/>
            </p:custDataLst>
          </p:nvPr>
        </p:nvSpPr>
        <p:spPr>
          <a:xfrm>
            <a:off x="0" y="3312206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790" name="OTLSHAPE_T_d45e8f651eb34241b7613d55f188f72e_EndDate" hidden="1"/>
          <p:cNvSpPr txBox="1"/>
          <p:nvPr>
            <p:custDataLst>
              <p:tags r:id="rId89"/>
            </p:custDataLst>
          </p:nvPr>
        </p:nvSpPr>
        <p:spPr>
          <a:xfrm>
            <a:off x="0" y="3312206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791" name="OTLSHAPE_T_d45e8f651eb34241b7613d55f188f72e_JoinedDate"/>
          <p:cNvSpPr txBox="1"/>
          <p:nvPr>
            <p:custDataLst>
              <p:tags r:id="rId90"/>
            </p:custDataLst>
          </p:nvPr>
        </p:nvSpPr>
        <p:spPr>
          <a:xfrm>
            <a:off x="6076160" y="3353105"/>
            <a:ext cx="647700" cy="14012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6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3/2-3/30</a:t>
            </a:r>
            <a:endParaRPr lang="en-US" sz="900" spc="-6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792" name="OTLSHAPE_T_d45e8f651eb34241b7613d55f188f72e_Duration"/>
          <p:cNvSpPr txBox="1"/>
          <p:nvPr>
            <p:custDataLst>
              <p:tags r:id="rId91"/>
            </p:custDataLst>
          </p:nvPr>
        </p:nvSpPr>
        <p:spPr>
          <a:xfrm>
            <a:off x="5223562" y="3336217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 dirty="0" smtClean="0">
                <a:solidFill>
                  <a:srgbClr val="EEECE1"/>
                </a:solidFill>
                <a:latin typeface="Calibri" panose="020F0502020204030204" pitchFamily="34" charset="0"/>
              </a:rPr>
              <a:t>29 days</a:t>
            </a:r>
            <a:endParaRPr lang="en-US" sz="900" spc="-2" dirty="0">
              <a:solidFill>
                <a:srgbClr val="EEECE1"/>
              </a:solidFill>
              <a:latin typeface="Calibri" panose="020F0502020204030204" pitchFamily="34" charset="0"/>
            </a:endParaRPr>
          </a:p>
        </p:txBody>
      </p:sp>
      <p:sp>
        <p:nvSpPr>
          <p:cNvPr id="46794" name="OTLSHAPE_T_3a4a23b568c54ea58c3d039b8ca1da1b_Shape"/>
          <p:cNvSpPr/>
          <p:nvPr>
            <p:custDataLst>
              <p:tags r:id="rId92"/>
            </p:custDataLst>
          </p:nvPr>
        </p:nvSpPr>
        <p:spPr>
          <a:xfrm>
            <a:off x="6046806" y="3660055"/>
            <a:ext cx="577710" cy="170849"/>
          </a:xfrm>
          <a:prstGeom prst="round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95" name="OTLSHAPE_T_3a4a23b568c54ea58c3d039b8ca1da1b_ShapePercentage" hidden="1"/>
          <p:cNvSpPr/>
          <p:nvPr>
            <p:custDataLst>
              <p:tags r:id="rId93"/>
            </p:custDataLst>
          </p:nvPr>
        </p:nvSpPr>
        <p:spPr>
          <a:xfrm>
            <a:off x="5292394" y="3642406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96" name="OTLSHAPE_T_3a4a23b568c54ea58c3d039b8ca1da1b_TextPercentage" hidden="1"/>
          <p:cNvSpPr txBox="1"/>
          <p:nvPr>
            <p:custDataLst>
              <p:tags r:id="rId94"/>
            </p:custDataLst>
          </p:nvPr>
        </p:nvSpPr>
        <p:spPr>
          <a:xfrm>
            <a:off x="0" y="364240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46797" name="OTLSHAPE_T_3a4a23b568c54ea58c3d039b8ca1da1b_StartDate" hidden="1"/>
          <p:cNvSpPr txBox="1"/>
          <p:nvPr>
            <p:custDataLst>
              <p:tags r:id="rId95"/>
            </p:custDataLst>
          </p:nvPr>
        </p:nvSpPr>
        <p:spPr>
          <a:xfrm>
            <a:off x="0" y="3642406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798" name="OTLSHAPE_T_3a4a23b568c54ea58c3d039b8ca1da1b_EndDate" hidden="1"/>
          <p:cNvSpPr txBox="1"/>
          <p:nvPr>
            <p:custDataLst>
              <p:tags r:id="rId96"/>
            </p:custDataLst>
          </p:nvPr>
        </p:nvSpPr>
        <p:spPr>
          <a:xfrm>
            <a:off x="0" y="3642406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799" name="OTLSHAPE_T_3a4a23b568c54ea58c3d039b8ca1da1b_JoinedDate"/>
          <p:cNvSpPr txBox="1"/>
          <p:nvPr>
            <p:custDataLst>
              <p:tags r:id="rId97"/>
            </p:custDataLst>
          </p:nvPr>
        </p:nvSpPr>
        <p:spPr>
          <a:xfrm>
            <a:off x="7900884" y="4478699"/>
            <a:ext cx="711200" cy="14012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4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4/26-4/30</a:t>
            </a:r>
            <a:endParaRPr lang="en-US" sz="900" spc="-4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801" name="OTLSHAPE_T_3a4a23b568c54ea58c3d039b8ca1da1b_Title"/>
          <p:cNvSpPr txBox="1"/>
          <p:nvPr>
            <p:custDataLst>
              <p:tags r:id="rId98"/>
            </p:custDataLst>
          </p:nvPr>
        </p:nvSpPr>
        <p:spPr>
          <a:xfrm>
            <a:off x="127636" y="4427663"/>
            <a:ext cx="7620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dirty="0" smtClean="0">
                <a:solidFill>
                  <a:schemeClr val="dk2"/>
                </a:solidFill>
                <a:latin typeface="Century Gothic" panose="020B0502020202020204" pitchFamily="34" charset="0"/>
              </a:rPr>
              <a:t>Final Report</a:t>
            </a:r>
            <a:endParaRPr lang="en-US" sz="1000" spc="-6" dirty="0">
              <a:solidFill>
                <a:schemeClr val="dk2"/>
              </a:solidFill>
              <a:latin typeface="Century Gothic" panose="020B0502020202020204" pitchFamily="34" charset="0"/>
            </a:endParaRPr>
          </a:p>
        </p:txBody>
      </p:sp>
      <p:sp>
        <p:nvSpPr>
          <p:cNvPr id="46803" name="OTLSHAPE_T_50df4adda29a494cbe0e9e846865986b_ShapePercentage" hidden="1"/>
          <p:cNvSpPr/>
          <p:nvPr>
            <p:custDataLst>
              <p:tags r:id="rId99"/>
            </p:custDataLst>
          </p:nvPr>
        </p:nvSpPr>
        <p:spPr>
          <a:xfrm>
            <a:off x="5998663" y="3972606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804" name="OTLSHAPE_T_50df4adda29a494cbe0e9e846865986b_TextPercentage" hidden="1"/>
          <p:cNvSpPr txBox="1"/>
          <p:nvPr>
            <p:custDataLst>
              <p:tags r:id="rId100"/>
            </p:custDataLst>
          </p:nvPr>
        </p:nvSpPr>
        <p:spPr>
          <a:xfrm>
            <a:off x="0" y="397260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46805" name="OTLSHAPE_T_50df4adda29a494cbe0e9e846865986b_StartDate" hidden="1"/>
          <p:cNvSpPr txBox="1"/>
          <p:nvPr>
            <p:custDataLst>
              <p:tags r:id="rId101"/>
            </p:custDataLst>
          </p:nvPr>
        </p:nvSpPr>
        <p:spPr>
          <a:xfrm>
            <a:off x="0" y="3972606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806" name="OTLSHAPE_T_50df4adda29a494cbe0e9e846865986b_EndDate" hidden="1"/>
          <p:cNvSpPr txBox="1"/>
          <p:nvPr>
            <p:custDataLst>
              <p:tags r:id="rId102"/>
            </p:custDataLst>
          </p:nvPr>
        </p:nvSpPr>
        <p:spPr>
          <a:xfrm>
            <a:off x="0" y="3972606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807" name="OTLSHAPE_T_50df4adda29a494cbe0e9e846865986b_JoinedDate"/>
          <p:cNvSpPr txBox="1"/>
          <p:nvPr>
            <p:custDataLst>
              <p:tags r:id="rId103"/>
            </p:custDataLst>
          </p:nvPr>
        </p:nvSpPr>
        <p:spPr>
          <a:xfrm>
            <a:off x="6723566" y="3682982"/>
            <a:ext cx="690069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6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4/2-4/6</a:t>
            </a:r>
            <a:endParaRPr lang="en-US" sz="900" spc="-6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809" name="OTLSHAPE_T_50df4adda29a494cbe0e9e846865986b_Title"/>
          <p:cNvSpPr txBox="1"/>
          <p:nvPr>
            <p:custDataLst>
              <p:tags r:id="rId104"/>
            </p:custDataLst>
          </p:nvPr>
        </p:nvSpPr>
        <p:spPr>
          <a:xfrm>
            <a:off x="120818" y="4816054"/>
            <a:ext cx="7620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dirty="0" smtClean="0">
                <a:solidFill>
                  <a:schemeClr val="dk2"/>
                </a:solidFill>
                <a:latin typeface="Century Gothic" panose="020B0502020202020204" pitchFamily="34" charset="0"/>
              </a:rPr>
              <a:t>Final Exams</a:t>
            </a:r>
            <a:endParaRPr lang="en-US" sz="1000" spc="-6" dirty="0">
              <a:solidFill>
                <a:schemeClr val="dk2"/>
              </a:solidFill>
              <a:latin typeface="Century Gothic" panose="020B0502020202020204" pitchFamily="34" charset="0"/>
            </a:endParaRPr>
          </a:p>
        </p:txBody>
      </p:sp>
      <p:sp>
        <p:nvSpPr>
          <p:cNvPr id="46811" name="OTLSHAPE_T_eb954275c5b54be590bee3d17b0ce8a3_ShapePercentage" hidden="1"/>
          <p:cNvSpPr/>
          <p:nvPr>
            <p:custDataLst>
              <p:tags r:id="rId105"/>
            </p:custDataLst>
          </p:nvPr>
        </p:nvSpPr>
        <p:spPr>
          <a:xfrm>
            <a:off x="6789685" y="4302806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812" name="OTLSHAPE_T_eb954275c5b54be590bee3d17b0ce8a3_TextPercentage" hidden="1"/>
          <p:cNvSpPr txBox="1"/>
          <p:nvPr>
            <p:custDataLst>
              <p:tags r:id="rId106"/>
            </p:custDataLst>
          </p:nvPr>
        </p:nvSpPr>
        <p:spPr>
          <a:xfrm>
            <a:off x="0" y="4302806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46813" name="OTLSHAPE_T_eb954275c5b54be590bee3d17b0ce8a3_StartDate" hidden="1"/>
          <p:cNvSpPr txBox="1"/>
          <p:nvPr>
            <p:custDataLst>
              <p:tags r:id="rId107"/>
            </p:custDataLst>
          </p:nvPr>
        </p:nvSpPr>
        <p:spPr>
          <a:xfrm>
            <a:off x="0" y="4302806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814" name="OTLSHAPE_T_eb954275c5b54be590bee3d17b0ce8a3_EndDate" hidden="1"/>
          <p:cNvSpPr txBox="1"/>
          <p:nvPr>
            <p:custDataLst>
              <p:tags r:id="rId108"/>
            </p:custDataLst>
          </p:nvPr>
        </p:nvSpPr>
        <p:spPr>
          <a:xfrm>
            <a:off x="0" y="4302806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815" name="OTLSHAPE_T_eb954275c5b54be590bee3d17b0ce8a3_JoinedDate"/>
          <p:cNvSpPr txBox="1"/>
          <p:nvPr>
            <p:custDataLst>
              <p:tags r:id="rId109"/>
            </p:custDataLst>
          </p:nvPr>
        </p:nvSpPr>
        <p:spPr>
          <a:xfrm>
            <a:off x="8388804" y="4804081"/>
            <a:ext cx="695135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6" dirty="0">
                <a:solidFill>
                  <a:schemeClr val="accent1"/>
                </a:solidFill>
                <a:latin typeface="Century Gothic" panose="020B0502020202020204" pitchFamily="34" charset="0"/>
              </a:rPr>
              <a:t>05/01-05/04</a:t>
            </a:r>
          </a:p>
        </p:txBody>
      </p:sp>
      <p:sp>
        <p:nvSpPr>
          <p:cNvPr id="46816" name="OTLSHAPE_T_eb954275c5b54be590bee3d17b0ce8a3_Duration"/>
          <p:cNvSpPr txBox="1"/>
          <p:nvPr>
            <p:custDataLst>
              <p:tags r:id="rId110"/>
            </p:custDataLst>
          </p:nvPr>
        </p:nvSpPr>
        <p:spPr>
          <a:xfrm>
            <a:off x="7798571" y="4818440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 dirty="0" smtClean="0">
                <a:solidFill>
                  <a:srgbClr val="EEECE1"/>
                </a:solidFill>
                <a:latin typeface="Calibri" panose="020F0502020204030204" pitchFamily="34" charset="0"/>
              </a:rPr>
              <a:t>5 days</a:t>
            </a:r>
            <a:endParaRPr lang="en-US" sz="900" spc="-2" dirty="0">
              <a:solidFill>
                <a:srgbClr val="EEECE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4014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Spring 2018 Project Plan</a:t>
            </a:r>
            <a:endParaRPr lang="en-US" dirty="0"/>
          </a:p>
        </p:txBody>
      </p:sp>
      <p:sp>
        <p:nvSpPr>
          <p:cNvPr id="164" name="OTLSHAPE_T_c3d685d5ae854fb185925e527e534f28_Title"/>
          <p:cNvSpPr txBox="1"/>
          <p:nvPr>
            <p:custDataLst>
              <p:tags r:id="rId111"/>
            </p:custDataLst>
          </p:nvPr>
        </p:nvSpPr>
        <p:spPr>
          <a:xfrm>
            <a:off x="115110" y="1978708"/>
            <a:ext cx="7239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dirty="0" smtClean="0">
                <a:solidFill>
                  <a:schemeClr val="dk2"/>
                </a:solidFill>
                <a:latin typeface="Century Gothic" panose="020B0502020202020204" pitchFamily="34" charset="0"/>
              </a:rPr>
              <a:t>Order Parts</a:t>
            </a:r>
            <a:endParaRPr lang="en-US" sz="1000" spc="-6" dirty="0">
              <a:solidFill>
                <a:schemeClr val="dk2"/>
              </a:solidFill>
              <a:latin typeface="Century Gothic" panose="020B0502020202020204" pitchFamily="34" charset="0"/>
            </a:endParaRPr>
          </a:p>
        </p:txBody>
      </p:sp>
      <p:sp>
        <p:nvSpPr>
          <p:cNvPr id="166" name="OTLSHAPE_T_c3d685d5ae854fb185925e527e534f28_Title"/>
          <p:cNvSpPr txBox="1"/>
          <p:nvPr>
            <p:custDataLst>
              <p:tags r:id="rId112"/>
            </p:custDataLst>
          </p:nvPr>
        </p:nvSpPr>
        <p:spPr>
          <a:xfrm>
            <a:off x="121553" y="2240941"/>
            <a:ext cx="824628" cy="3077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dirty="0" smtClean="0">
                <a:solidFill>
                  <a:schemeClr val="dk2"/>
                </a:solidFill>
                <a:latin typeface="Century Gothic" panose="020B0502020202020204" pitchFamily="34" charset="0"/>
              </a:rPr>
              <a:t>Manufacture Parts</a:t>
            </a:r>
            <a:endParaRPr lang="en-US" sz="1000" spc="-6" dirty="0">
              <a:solidFill>
                <a:schemeClr val="dk2"/>
              </a:solidFill>
              <a:latin typeface="Century Gothic" panose="020B0502020202020204" pitchFamily="34" charset="0"/>
            </a:endParaRPr>
          </a:p>
        </p:txBody>
      </p:sp>
      <p:sp>
        <p:nvSpPr>
          <p:cNvPr id="167" name="OTLSHAPE_M_d86e152a27904588aa6294779e1dfbe9_Shape"/>
          <p:cNvSpPr/>
          <p:nvPr>
            <p:custDataLst>
              <p:tags r:id="rId113"/>
            </p:custDataLst>
          </p:nvPr>
        </p:nvSpPr>
        <p:spPr>
          <a:xfrm rot="10800000">
            <a:off x="3853980" y="5325702"/>
            <a:ext cx="228600" cy="254000"/>
          </a:xfrm>
          <a:prstGeom prst="downArrow">
            <a:avLst/>
          </a:prstGeom>
          <a:solidFill>
            <a:srgbClr val="92D05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TLSHAPE_M_e1997830e9164f1897ba2794adf520f5_Title"/>
          <p:cNvSpPr txBox="1"/>
          <p:nvPr>
            <p:custDataLst>
              <p:tags r:id="rId114"/>
            </p:custDataLst>
          </p:nvPr>
        </p:nvSpPr>
        <p:spPr>
          <a:xfrm>
            <a:off x="3203691" y="5588000"/>
            <a:ext cx="838200" cy="5539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12" dirty="0" smtClean="0">
                <a:solidFill>
                  <a:schemeClr val="dk2"/>
                </a:solidFill>
                <a:latin typeface="Century Gothic" panose="020B0502020202020204" pitchFamily="34" charset="0"/>
              </a:rPr>
              <a:t>Prototype Complete</a:t>
            </a:r>
          </a:p>
          <a:p>
            <a:pPr algn="ctr"/>
            <a:r>
              <a:rPr lang="en-US" sz="1200" b="1" spc="-12" dirty="0" smtClean="0">
                <a:solidFill>
                  <a:schemeClr val="dk2"/>
                </a:solidFill>
                <a:latin typeface="Century Gothic" panose="020B0502020202020204" pitchFamily="34" charset="0"/>
              </a:rPr>
              <a:t>(02/23)</a:t>
            </a:r>
            <a:endParaRPr lang="en-US" sz="1200" b="1" spc="-12" dirty="0">
              <a:solidFill>
                <a:schemeClr val="dk2"/>
              </a:solidFill>
              <a:latin typeface="Century Gothic" panose="020B0502020202020204" pitchFamily="34" charset="0"/>
            </a:endParaRPr>
          </a:p>
        </p:txBody>
      </p:sp>
      <p:sp>
        <p:nvSpPr>
          <p:cNvPr id="170" name="OTLSHAPE_T_6a6e7149661c4d98ae22b9a84a20c0cd_Title"/>
          <p:cNvSpPr txBox="1"/>
          <p:nvPr>
            <p:custDataLst>
              <p:tags r:id="rId115"/>
            </p:custDataLst>
          </p:nvPr>
        </p:nvSpPr>
        <p:spPr>
          <a:xfrm>
            <a:off x="127000" y="2948341"/>
            <a:ext cx="685800" cy="3077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dirty="0" smtClean="0">
                <a:solidFill>
                  <a:schemeClr val="dk2"/>
                </a:solidFill>
                <a:latin typeface="Century Gothic" panose="020B0502020202020204" pitchFamily="34" charset="0"/>
              </a:rPr>
              <a:t>Develop Test Rig</a:t>
            </a:r>
            <a:endParaRPr lang="en-US" sz="1000" spc="-6" dirty="0">
              <a:solidFill>
                <a:schemeClr val="dk2"/>
              </a:solidFill>
              <a:latin typeface="Century Gothic" panose="020B0502020202020204" pitchFamily="34" charset="0"/>
            </a:endParaRPr>
          </a:p>
        </p:txBody>
      </p:sp>
      <p:sp>
        <p:nvSpPr>
          <p:cNvPr id="171" name="OTLSHAPE_T_6a6e7149661c4d98ae22b9a84a20c0cd_Title"/>
          <p:cNvSpPr txBox="1"/>
          <p:nvPr>
            <p:custDataLst>
              <p:tags r:id="rId116"/>
            </p:custDataLst>
          </p:nvPr>
        </p:nvSpPr>
        <p:spPr>
          <a:xfrm>
            <a:off x="115110" y="3322674"/>
            <a:ext cx="925769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dirty="0" smtClean="0">
                <a:solidFill>
                  <a:schemeClr val="dk2"/>
                </a:solidFill>
                <a:latin typeface="Century Gothic" panose="020B0502020202020204" pitchFamily="34" charset="0"/>
              </a:rPr>
              <a:t>Test Prototype</a:t>
            </a:r>
            <a:endParaRPr lang="en-US" sz="1000" spc="-6" dirty="0">
              <a:solidFill>
                <a:schemeClr val="dk2"/>
              </a:solidFill>
              <a:latin typeface="Century Gothic" panose="020B0502020202020204" pitchFamily="34" charset="0"/>
            </a:endParaRPr>
          </a:p>
        </p:txBody>
      </p:sp>
      <p:sp>
        <p:nvSpPr>
          <p:cNvPr id="173" name="OTLSHAPE_T_6a6e7149661c4d98ae22b9a84a20c0cd_Title"/>
          <p:cNvSpPr txBox="1"/>
          <p:nvPr>
            <p:custDataLst>
              <p:tags r:id="rId117"/>
            </p:custDataLst>
          </p:nvPr>
        </p:nvSpPr>
        <p:spPr>
          <a:xfrm>
            <a:off x="116538" y="3621003"/>
            <a:ext cx="925769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dirty="0" smtClean="0">
                <a:solidFill>
                  <a:schemeClr val="dk2"/>
                </a:solidFill>
                <a:latin typeface="Century Gothic" panose="020B0502020202020204" pitchFamily="34" charset="0"/>
              </a:rPr>
              <a:t>Analyze Results</a:t>
            </a:r>
            <a:endParaRPr lang="en-US" sz="1000" spc="-6" dirty="0">
              <a:solidFill>
                <a:schemeClr val="dk2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75" name="OTLSHAPE_T_d45e8f651eb34241b7613d55f188f72e_HorizontalConnector1"/>
          <p:cNvCxnSpPr/>
          <p:nvPr>
            <p:custDataLst>
              <p:tags r:id="rId118"/>
            </p:custDataLst>
          </p:nvPr>
        </p:nvCxnSpPr>
        <p:spPr>
          <a:xfrm>
            <a:off x="1147482" y="3736763"/>
            <a:ext cx="4899324" cy="26446"/>
          </a:xfrm>
          <a:prstGeom prst="line">
            <a:avLst/>
          </a:prstGeom>
          <a:ln w="9525" cap="flat" cmpd="sng" algn="ctr">
            <a:solidFill>
              <a:srgbClr val="D2CEC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800" name="OTLSHAPE_T_3a4a23b568c54ea58c3d039b8ca1da1b_Duration"/>
          <p:cNvSpPr txBox="1"/>
          <p:nvPr>
            <p:custDataLst>
              <p:tags r:id="rId119"/>
            </p:custDataLst>
          </p:nvPr>
        </p:nvSpPr>
        <p:spPr>
          <a:xfrm>
            <a:off x="7382374" y="4436389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 dirty="0" smtClean="0">
                <a:solidFill>
                  <a:srgbClr val="EEECE1"/>
                </a:solidFill>
                <a:latin typeface="Calibri" panose="020F0502020204030204" pitchFamily="34" charset="0"/>
              </a:rPr>
              <a:t>5 days</a:t>
            </a:r>
            <a:endParaRPr lang="en-US" sz="900" spc="-2" dirty="0">
              <a:solidFill>
                <a:srgbClr val="EEECE1"/>
              </a:solidFill>
              <a:latin typeface="Calibri" panose="020F0502020204030204" pitchFamily="34" charset="0"/>
            </a:endParaRPr>
          </a:p>
        </p:txBody>
      </p:sp>
      <p:sp>
        <p:nvSpPr>
          <p:cNvPr id="179" name="OTLSHAPE_T_3a4a23b568c54ea58c3d039b8ca1da1b_Duration"/>
          <p:cNvSpPr txBox="1"/>
          <p:nvPr>
            <p:custDataLst>
              <p:tags r:id="rId120"/>
            </p:custDataLst>
          </p:nvPr>
        </p:nvSpPr>
        <p:spPr>
          <a:xfrm>
            <a:off x="6159525" y="3666997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 dirty="0" smtClean="0">
                <a:solidFill>
                  <a:srgbClr val="EEECE1"/>
                </a:solidFill>
                <a:latin typeface="Calibri" panose="020F0502020204030204" pitchFamily="34" charset="0"/>
              </a:rPr>
              <a:t>5 days</a:t>
            </a:r>
            <a:endParaRPr lang="en-US" sz="900" spc="-2" dirty="0">
              <a:solidFill>
                <a:srgbClr val="EEECE1"/>
              </a:solidFill>
              <a:latin typeface="Calibri" panose="020F0502020204030204" pitchFamily="34" charset="0"/>
            </a:endParaRPr>
          </a:p>
        </p:txBody>
      </p:sp>
      <p:sp>
        <p:nvSpPr>
          <p:cNvPr id="195" name="OTLSHAPE_M_f03de49e98d34b15881cebc29ed3eaf9_Title"/>
          <p:cNvSpPr txBox="1"/>
          <p:nvPr>
            <p:custDataLst>
              <p:tags r:id="rId121"/>
            </p:custDataLst>
          </p:nvPr>
        </p:nvSpPr>
        <p:spPr>
          <a:xfrm>
            <a:off x="7084600" y="5534302"/>
            <a:ext cx="838200" cy="5539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12" dirty="0" smtClean="0">
                <a:solidFill>
                  <a:schemeClr val="dk2"/>
                </a:solidFill>
                <a:latin typeface="Century Gothic" panose="020B0502020202020204" pitchFamily="34" charset="0"/>
              </a:rPr>
              <a:t>Design Review 7 </a:t>
            </a:r>
          </a:p>
          <a:p>
            <a:pPr algn="ctr"/>
            <a:r>
              <a:rPr lang="en-US" sz="1200" b="1" spc="-12" dirty="0" smtClean="0">
                <a:solidFill>
                  <a:schemeClr val="dk2"/>
                </a:solidFill>
                <a:latin typeface="Century Gothic" panose="020B0502020202020204" pitchFamily="34" charset="0"/>
              </a:rPr>
              <a:t>(04/30)</a:t>
            </a:r>
            <a:endParaRPr lang="en-US" sz="1200" b="1" spc="-12" dirty="0">
              <a:solidFill>
                <a:schemeClr val="dk2"/>
              </a:solidFill>
              <a:latin typeface="Century Gothic" panose="020B0502020202020204" pitchFamily="34" charset="0"/>
            </a:endParaRPr>
          </a:p>
        </p:txBody>
      </p:sp>
      <p:sp>
        <p:nvSpPr>
          <p:cNvPr id="211" name="OTLSHAPE_T_d45e8f651eb34241b7613d55f188f72e_Shape"/>
          <p:cNvSpPr/>
          <p:nvPr>
            <p:custDataLst>
              <p:tags r:id="rId122"/>
            </p:custDataLst>
          </p:nvPr>
        </p:nvSpPr>
        <p:spPr>
          <a:xfrm>
            <a:off x="6497232" y="3995350"/>
            <a:ext cx="1301339" cy="207020"/>
          </a:xfrm>
          <a:prstGeom prst="round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2" name="OTLSHAPE_T_6a6e7149661c4d98ae22b9a84a20c0cd_Title"/>
          <p:cNvSpPr txBox="1"/>
          <p:nvPr>
            <p:custDataLst>
              <p:tags r:id="rId123"/>
            </p:custDataLst>
          </p:nvPr>
        </p:nvSpPr>
        <p:spPr>
          <a:xfrm>
            <a:off x="121553" y="4023685"/>
            <a:ext cx="925769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dirty="0" smtClean="0">
                <a:solidFill>
                  <a:schemeClr val="dk2"/>
                </a:solidFill>
                <a:latin typeface="Century Gothic" panose="020B0502020202020204" pitchFamily="34" charset="0"/>
              </a:rPr>
              <a:t>Reevaluation</a:t>
            </a:r>
            <a:endParaRPr lang="en-US" sz="1000" spc="-6" dirty="0">
              <a:solidFill>
                <a:schemeClr val="dk2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13" name="OTLSHAPE_T_d45e8f651eb34241b7613d55f188f72e_HorizontalConnector1"/>
          <p:cNvCxnSpPr>
            <a:endCxn id="211" idx="1"/>
          </p:cNvCxnSpPr>
          <p:nvPr>
            <p:custDataLst>
              <p:tags r:id="rId124"/>
            </p:custDataLst>
          </p:nvPr>
        </p:nvCxnSpPr>
        <p:spPr>
          <a:xfrm>
            <a:off x="995172" y="4086357"/>
            <a:ext cx="5502060" cy="12503"/>
          </a:xfrm>
          <a:prstGeom prst="line">
            <a:avLst/>
          </a:prstGeom>
          <a:ln w="9525" cap="flat" cmpd="sng" algn="ctr">
            <a:solidFill>
              <a:srgbClr val="D2CEC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OTLSHAPE_T_3a4a23b568c54ea58c3d039b8ca1da1b_Duration"/>
          <p:cNvSpPr txBox="1"/>
          <p:nvPr>
            <p:custDataLst>
              <p:tags r:id="rId125"/>
            </p:custDataLst>
          </p:nvPr>
        </p:nvSpPr>
        <p:spPr>
          <a:xfrm>
            <a:off x="6970101" y="4016591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 dirty="0" smtClean="0">
                <a:solidFill>
                  <a:srgbClr val="EEECE1"/>
                </a:solidFill>
                <a:latin typeface="Calibri" panose="020F0502020204030204" pitchFamily="34" charset="0"/>
              </a:rPr>
              <a:t>25 days</a:t>
            </a:r>
            <a:endParaRPr lang="en-US" sz="900" spc="-2" dirty="0">
              <a:solidFill>
                <a:srgbClr val="EEECE1"/>
              </a:solidFill>
              <a:latin typeface="Calibri" panose="020F0502020204030204" pitchFamily="34" charset="0"/>
            </a:endParaRPr>
          </a:p>
        </p:txBody>
      </p:sp>
      <p:sp>
        <p:nvSpPr>
          <p:cNvPr id="216" name="OTLSHAPE_T_50df4adda29a494cbe0e9e846865986b_JoinedDate"/>
          <p:cNvSpPr txBox="1"/>
          <p:nvPr>
            <p:custDataLst>
              <p:tags r:id="rId126"/>
            </p:custDataLst>
          </p:nvPr>
        </p:nvSpPr>
        <p:spPr>
          <a:xfrm>
            <a:off x="7806396" y="3995350"/>
            <a:ext cx="690069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6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4/6-4-30</a:t>
            </a:r>
            <a:endParaRPr lang="en-US" sz="900" spc="-6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156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Progress/Future Work </a:t>
            </a:r>
            <a:r>
              <a:rPr lang="en-US" smtClean="0"/>
              <a:t>(March-April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28650" y="1690689"/>
            <a:ext cx="80312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Parts are ordered and assembly/manufacture is in progress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Great care will be taken to ensure a speedy and successful testing process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pPr lvl="1"/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Testing to be well underway by the end of March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Ensure that our testing rig is sufficient, research should be done to minimize time wasted troubleshooting testing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Data to be complete by Senior Design Day (April 12)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Compile data as we test to speed up the process.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Clean up data and reevaluate for presentation by the last week of April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51061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HYW50dCIsIklzVGVtcGxhdGUiOnRydWUsIlZlcnNpb24iOnsiJGlkIjoiMiIsIlZlcnNpb24iOiIzLjAuMSIsIk9yaWdpbmFsQXNzZW1ibHlWZXJzaW9uIjoiMS4wMC4wMC4wMCIsIkVkaXRpb24iOiJQbHVzIiwiSXNQbHVzRWRpdGlvbiI6dHJ1ZX0sIkVmZmVjdCI6MSwiU3R5bGUiOnsiJGlkIjoiMyIsIlRpbWViYW5kU3R5bGUiOnsiJGlkIjoiNCIsIlNjYWxlTWFya2luZyI6MSwiU2hhcGUiOjEwLCJTaGFwZVN0eWxlIjp7IiRpZCI6IjUiLCJNYXJnaW4iOnsiJGlkIjoiNiIsIlRvcCI6MCwiTGVmdCI6MTAsIlJpZ2h0IjoxMCwiQm90dG9tIjowfSwiUGFkZGluZyI6eyIkaWQiOiI3IiwiVG9wIjozLCJMZWZ0IjowLCJSaWdodCI6MCwiQm90dG9tIjozfSwiQmFja2dyb3VuZCI6eyIkaWQiOiI4IiwiQ29sb3IiOnsiJGlkIjoiOSIsIkEiOjI1NSwiUiI6ODAsIkciOjgwLCJCIjo3MH19LCJJc1Zpc2libGUiOnRydWUsIldpZHRoIjo4NTguMCwiSGVpZ2h0Ijoy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MywiRm9udE5hbWUiOiJDYWxpYnJpIiwiSXNCb2xkIjp0cnVlLCJJc0l0YWxpYyI6ZmFsc2UsIklzVW5kZXJsaW5lZCI6ZmFsc2UsIlBhcmVudFN0eWxlIjpudWxsfSwiQXV0b1NpemUiOjAsIkZvcmVncm91bmQiOnsiJGlkIjoiMTUiLCJDb2xvciI6eyIkaWQiOiIxNiIsIkEiOjI1NSwiUiI6MjU1LCJHIjo2OSwiQiI6MH19LCJNYXhXaWR0aCI6IkluZmluaXR5IiwiTWF4SGVpZ2h0IjoiSW5maW5pdHkiLCJTbWFydEZvcmVncm91bmRJc0FjdGl2ZSI6ZmFsc2UsIkhvcml6b250YWxBbGlnbm1lbnQiOjAsIlZlcnRpY2FsQWxpZ25tZW50IjowLCJTbWFydEZvcmVncm91bmQiOm51bGwsIk1hcmdpbiI6eyIkaWQiOiIxNyIsIlRvcCI6MCwiTGVmdCI6MCwiUmlnaHQiOjIwLCJCb3R0b20iOjB9LCJQYWRkaW5nIjp7IiRpZCI6IjE4IiwiVG9wIjowLCJMZWZ0IjowLCJSaWdodCI6MCwiQm90dG9tIjowfSwiQmFja2dyb3VuZCI6eyIkaWQiOiIxOSIsIkNvbG9yIjp7IiRpZCI6IjIwIiwiQSI6ODksIlIiOjAsIkciOjAsIkIiOjB9fSwiSXNWaXNpYmxlIjp0cnVlLCJXaWR0aCI6MC4wLCJIZWlnaHQiOjAuMCwiQm9yZGVyU3R5bGUiOm51bGwsIlBhcmVudFN0eWxlIjpudWxsfSwiTGVmdEVuZENhcHNTdHlsZSI6eyIkaWQiOiIyMSIsIkZvbnRTZXR0aW5ncyI6eyIkaWQiOiIyMiIsIkZvbnRTaXplIjoxMywiRm9udE5hbWUiOiJDYWxpYnJpIiwiSXNCb2xkIjp0cnVlLCJJc0l0YWxpYyI6ZmFsc2UsIklzVW5kZXJsaW5lZCI6ZmFsc2UsIlBhcmVudFN0eWxlIjpudWxsfSwiQXV0b1NpemUiOjAsIkZvcmVncm91bmQiOnsiJGlkIjoiMjMiLCJDb2xvciI6eyIkaWQiOiIyNCIsIkEiOjI1NSwiUiI6MjU1LCJHIjo2OSwiQiI6MH19LCJNYXhXaWR0aCI6IkluZmluaXR5IiwiTWF4SGVpZ2h0IjoiSW5maW5pdHkiLCJTbWFydEZvcmVncm91bmRJc0FjdGl2ZSI6ZmFsc2UsIkhvcml6b250YWxBbGlnbm1lbnQiOjAsIlZlcnRpY2FsQWxpZ25tZW50IjowLCJTbWFydEZvcmVncm91bmQiOm51bGwsIk1hcmdpbiI6eyIkaWQiOiIyNSIsIlRvcCI6MCwiTGVmdCI6MjAsIlJpZ2h0IjowLCJCb3R0b20iOjB9LCJQYWRkaW5nIjp7IiRpZCI6IjI2IiwiVG9wIjowLCJMZWZ0IjowLCJSaWdodCI6MCwiQm90dG9tIjowfSwiQmFja2dyb3VuZCI6eyIkaWQiOiIyNyIsIkNvbG9yIjp7IiRyZWYiOiIyMCJ9fSwiSXNWaXNpYmxlIjp0cnVlLCJXaWR0aCI6MC4wLCJIZWlnaHQiOjAuMCwiQm9yZGVyU3R5bGUiOm51bGwsIlBhcmVudFN0eWxlIjpudWxsfSwiVG9kYXlUZXh0U3R5bGUiOnsiJGlkIjoiMjgiLCJGb250U2V0dGluZ3MiOnsiJGlkIjoiMjkiLCJGb250U2l6ZSI6NywiRm9udE5hbWUiOiJDZW50dXJ5IEdvdGhpYyIsIklzQm9sZCI6ZmFsc2UsIklzSXRhbGljIjpmYWxzZSwiSXNVbmRlcmxpbmVkIjpmYWxzZSwiUGFyZW50U3R5bGUiOm51bGx9LCJBdXRvU2l6ZSI6MCwiRm9yZWdyb3VuZCI6eyIkaWQiOiIzMCIsIkNvbG9yIjp7IiRpZCI6IjMxIiwiQSI6MjU1LCJSIjowLCJHIjowLCJCIjowfX0sIk1heFdpZHRoIjoyMDAuMCwiTWF4SGVpZ2h0IjoiSW5maW5pdHkiLCJTbWFydEZvcmVncm91bmRJc0FjdGl2ZSI6ZmFsc2UsIkhvcml6b250YWxBbGlnbm1lbnQiOjAsIlZlcnRpY2FsQWxpZ25tZW50IjowLCJTbWFydEZvcmVncm91bmQiOm51bGw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MyLCJHIjo3NiwiQiI6MzR9fSwiSXNWaXNpYmxlIjp0cnVlLCJXaWR0aCI6MC4wLCJIZWlnaHQiOjAuMCwiQm9yZGVyU3R5bGUiOm51bGwsIlBhcmVudFN0eWxlIjpudWxsfSwiU2NhbGVTdHlsZSI6eyIkaWQiOiI0MCIsIlNob3dTZWdtZW50U2VwYXJhdG9ycyI6ZmFsc2UsIlNlZ21lbnRTZXBhcmF0b3JPcGFjaXR5IjozMCwiRm9udFNldHRpbmdzIjp7IiRpZCI6IjQxIiwiRm9udFNpemUiOjEwLCJGb250TmFtZSI6IkNlbnR1cnkgR290aGljIiwiSXNCb2xkIjp0cnVlLCJJc0l0YWxpYyI6ZmFsc2UsIklzVW5kZXJsaW5lZCI6ZmFsc2UsIlBhcmVudFN0eWxlIjpudWxsfSwiQXV0b1NpemUiOjAsIkZvcmVncm91bmQiOnsiJGlkIjoiNDIiLCJDb2xvciI6eyIkaWQiOiI0MyIsIkEiOjI1NSwiUiI6MjU1LCJHIjoyNTUsIkIiOjI1NX19LCJNYXhXaWR0aCI6MjAwLjAsIk1heEhlaWdodCI6IkluZmluaXR5IiwiU21hcnRGb3JlZ3JvdW5kSXNBY3RpdmUiOmZhbHNlLCJIb3Jpem9udGFsQWxpZ25tZW50IjowLCJWZXJ0aWNhbEFsaWdubWVudCI6MSwiU21hcnRGb3JlZ3JvdW5kIjpudWxsLCJNYXJnaW4iOnsiJGlkIjoiNDQiLCJUb3AiOjAsIkxlZnQiOjUsIlJpZ2h0IjowLCJCb3R0b20iOjB9LCJQYWRkaW5nIjp7IiRpZCI6IjQ1IiwiVG9wIjowLCJMZWZ0IjowLCJSaWdodCI6MCwiQm90dG9tIjowfSwiQmFja2dyb3VuZCI6eyIkaWQiOiI0NiIsIkNvbG9yIjp7IiRyZWYiOiIyMCJ9fSwiSXNWaXNpYmxlIjp0cnVlLCJXaWR0aCI6MC4wLCJIZWlnaHQiOjAuMCwiQm9yZGVyU3R5bGUiOm51bGwsIlBhcmVudFN0eWxlIjpudWxsfSwiRWxhcHNlZFRpbWVCYWNrZ3JvdW5kIjp7IiRpZCI6IjQ3IiwiQ29sb3IiOnsiJGlkIjoiNDgiLCJBIjo3NywiUiI6MjM4LCJHIjoyMzYsIkIiOjIyNX19LCJBcHBlbmRZZWFyT25ZZWFyQ2hhbmdlIjpmYWxzZSwiRWxhcHNlZFRpbWVGb3JtYXQiOjEsIlRvZGF5TWFya2VyUG9zaXRpb24iOjEsIlF1aWNrUG9zaXRpb24iOjMsIkFic29sdXRlUG9zaXRpb24iOjQwNS4wLCJNYXJnaW4iOnsiJGlkIjoiNDkiLCJUb3AiOjAsIkxlZnQiOjEwLCJSaWdodCI6MTAsIkJvdHRvbSI6MH0sIlBhZGRpbmciOnsiJGlkIjoiNTAiLCJUb3AiOjAsIkxlZnQiOjAsIlJpZ2h0IjowLCJCb3R0b20iOjB9LCJCYWNrZ3JvdW5kIjp7IiRpZCI6IjUxIiwiQ29sb3IiOnsiJGlkIjoiNTIiLCJBIjoyNTUsIlIiOjgwLCJHIjo4MCwiQiI6NzB9fSwiSXNWaXNpYmxlIjp0cnVlLCJXaWR0aCI6MC4wLCJIZWlnaHQiOjAuMCwiQm9yZGVyU3R5bGUiOm51bGwsIlBhcmVudFN0eWxlIjpudWxsfSwiRGVmYXVsdE1pbGVzdG9uZVN0eWxlIjp7IiRpZCI6IjUzIiwiU2hhcGUiOjIsIkNvbm5lY3Rvck1hcmdpbiI6eyIkaWQiOiI1NCIsIlRvcCI6MCwiTGVmdCI6MiwiUmlnaHQiOjIsIkJvdHRvbSI6MH0sIkNvbm5lY3RvclN0eWxlIjp7IiRpZCI6IjU1IiwiTGluZUNvbG9yIjp7IiRpZCI6IjU2IiwiJHR5cGUiOiJOTFJFLkNvbW1vbi5Eb20uU29saWRDb2xvckJydXNoLCBOTFJFLkNvbW1vbiIsIkNvbG9yIjp7IiRpZCI6IjU3IiwiQSI6MjU1LCJSIjowLCJHIjowLCJCIjowfX0sIkxpbmVXZWlnaHQiOjEuMCwiTGluZVR5cGUiOjAsIlBhcmVudFN0eWxlIjpudWxsfSwiSXNCZWxvd1RpbWViYW5kIjpmYWxzZSwiSGlkZURhdGUiOmZhbHNlLCJTaGFwZVNpemUiOjEsIlNwYWNpbmciOjIuMCwiUGFkZGluZyI6eyIkaWQiOiI1OCIsIlRvcCI6NywiTGVmdCI6MywiUmlnaHQiOjAsIkJvdHRvbSI6Mn0sIlNoYXBlU3R5bGUiOnsiJGlkIjoiNTkiLCJNYXJnaW4iOnsiJGlkIjoiNjAiLCJUb3AiOjAsIkxlZnQiOjAsIlJpZ2h0IjowLCJCb3R0b20iOjB9LCJQYWRkaW5nIjp7IiRpZCI6IjYxIiwiVG9wIjowLCJMZWZ0IjowLCJSaWdodCI6MCwiQm90dG9tIjowfSwiQmFja2dyb3VuZCI6bnVsbCwiSXNWaXNpYmxlIjp0cnVlLCJXaWR0aCI6MTMuMCwiSGVpZ2h0IjoxMy4wLCJCb3JkZXJTdHlsZSI6eyIkaWQiOiI2MiIsIkxpbmVDb2xvciI6eyIkaWQiOiI2MyIsIiR0eXBlIjoiTkxSRS5Db21tb24uRG9tLlNvbGlkQ29sb3JCcnVzaCwgTkxSRS5Db21tb24iLCJDb2xvciI6eyIkaWQiOiI2NCIsIkEiOjI1NSwiUiI6MjU1LCJHIjowLCJCIjowfX0sIkxpbmVXZWlnaHQiOjAuMCwiTGluZVR5cGUiOjAsIlBhcmVudFN0eWxlIjpudWxsfSwiUGFyZW50U3R5bGUiOm51bGx9LCJUaXRsZVN0eWxlIjp7IiRpZCI6IjY1IiwiRm9udFNldHRpbmdzIjp7IiRpZCI6IjY2IiwiRm9udFNpemUiOjExLCJGb250TmFtZSI6IkNlbnR1cnkgR290aGljIiwiSXNCb2xkIjpmYWxzZSwiSXNJdGFsaWMiOmZhbHNlLCJJc1VuZGVybGluZWQiOmZhbHNlLCJQYXJlbnRTdHlsZSI6bnVsbH0sIkF1dG9TaXplIjowLCJGb3JlZ3JvdW5kIjp7IiRpZCI6IjY3IiwiQ29sb3IiOnsiJGlkIjoiNjgiLCJBIjoyNTUsIlIiOjAsIkciOjAsIkIiOjB9fSwiTWF4V2lkdGgiOjIwMC4wLCJNYXhIZWlnaHQiOiJJbmZpbml0eSIsIlNtYXJ0Rm9yZWdyb3VuZElzQWN0aXZlIjpmYWxzZSwiSG9yaXpvbnRhbEFsaWdubWVudCI6MCwiVmVydGljYWxBbGlnbm1lbnQiOjAsIlNtYXJ0Rm9yZWdyb3VuZCI6bnVsbCwiTWFyZ2luIjp7IiRpZCI6IjY5IiwiVG9wIjowLCJMZWZ0IjowLCJSaWdodCI6MCwiQm90dG9tIjowfSwiUGFkZGluZyI6eyIkaWQiOiI3MCIsIlRvcCI6MCwiTGVmdCI6MCwiUmlnaHQiOjAsIkJvdHRvbSI6MH0sIkJhY2tncm91bmQiOnsiJGlkIjoiNzEiLCJDb2xvciI6eyIkcmVmIjoiMjAifX0sIklzVmlzaWJsZSI6dHJ1ZSwiV2lkdGgiOjAuMCwiSGVpZ2h0IjowLjAsIkJvcmRlclN0eWxlIjpudWxsLCJQYXJlbnRTdHlsZSI6bnVsbH0sIkRhdGVTdHlsZSI6eyIkaWQiOiI3MiIsIkZvbnRTZXR0aW5ncyI6eyIkaWQiOiI3MyIsIkZvbnRTaXplIjoxMCwiRm9udE5hbWUiOiJDZW50dXJ5IEdvdGhpYyIsIklzQm9sZCI6ZmFsc2UsIklzSXRhbGljIjpmYWxzZSwiSXNVbmRlcmxpbmVkIjpmYWxzZSwiUGFyZW50U3R5bGUiOm51bGx9LCJBdXRvU2l6ZSI6MCwiRm9yZWdyb3VuZCI6eyIkaWQiOiI3NCIsIkNvbG9yIjp7IiRpZCI6Ijc1IiwiQSI6MjU1LCJSIjoxMTIsIkciOjE3MywiQiI6NzF9fSwiTWF4V2lkdGgiOjIwMC4wLCJNYXhIZWlnaHQiOiJJbmZpbml0eSIsIlNtYXJ0Rm9yZWdyb3VuZElzQWN0aXZlIjpmYWxzZSwiSG9yaXpvbnRhbEFsaWdubWVudCI6MCwiVmVydGljYWxBbGlnbm1lbnQiOjAsIlNtYXJ0Rm9yZWdyb3VuZCI6bnVsbCwiTWFyZ2luIjp7IiRpZCI6Ijc2IiwiVG9wIjowLCJMZWZ0IjowLCJSaWdodCI6MCwiQm90dG9tIjowfSwiUGFkZGluZyI6eyIkaWQiOiI3NyIsIlRvcCI6MCwiTGVmdCI6MCwiUmlnaHQiOjAsIkJvdHRvbSI6MH0sIkJhY2tncm91bmQiOnsiJGlkIjoiNzgiLCJDb2xvciI6eyIkcmVmIjoiMjAifX0sIklzVmlzaWJsZSI6dHJ1ZSwiV2lkdGgiOjAuMCwiSGVpZ2h0IjowLjAsIkJvcmRlclN0eWxlIjpudWxsLCJQYXJlbnRTdHlsZSI6bnVsbH0sIkRhdGVGb3JtYXQiOnsiJGlkIjoiNzkiLCJGb3JtYXRTdHJpbmciOiJNL2QveXl5eSIsIlNlcGFyYXRvciI6Ii8iLCJVc2VJbnRlcm5hdGlvbmFsRGF0ZUZvcm1hdCI6ZmFsc2V9LCJJc1Zpc2libGUiOnRydWUsIlBhcmVudFN0eWxlIjpudWxsfSwiRGVmYXVsdFRhc2tTdHlsZSI6eyIkaWQiOiI4MCIsIlNoYXBlIjoxLCJTaGFwZVRoaWNrbmVzcyI6MSwiRHVyYXRpb25Gb3JtYXQiOjAsIkluY2x1ZGVOb25Xb3JraW5nRGF5c0luRHVyYXRpb24iOnRydWUsIlBlcmNlbnRhZ2VDb21wbGV0ZVN0eWxlIjp7IiRpZCI6IjgxIiwiRm9udFNldHRpbmdzIjp7IiRpZCI6IjgyIiwiRm9udFNpemUiOjEwLCJGb250TmFtZSI6IkNhbGlicmkiLCJJc0JvbGQiOmZhbHNlLCJJc0l0YWxpYyI6ZmFsc2UsIklzVW5kZXJsaW5lZCI6ZmFsc2UsIlBhcmVudFN0eWxlIjpudWxsfSwiQXV0b1NpemUiOjAsIkZvcmVncm91bmQiOnsiJGlkIjoiODMiLCJDb2xvciI6eyIkaWQiOiI4NCIsIkEiOjI1NSwiUiI6MTkyLCJHIjo4MCwiQiI6Nzd9fSwiTWF4V2lkdGgiOjIwMC4wLCJNYXhIZWlnaHQiOiJJbmZpbml0eSIsIlNtYXJ0Rm9yZWdyb3VuZElzQWN0aXZlIjpmYWxzZSwiSG9yaXpvbnRhbEFsaWdubWVudCI6MCwiVmVydGljYWxBbGlnbm1lbnQiOjAsIlNtYXJ0Rm9yZWdyb3VuZCI6bnVsbCwiTWFyZ2luIjp7IiRpZCI6Ijg1IiwiVG9wIjowLCJMZWZ0IjowLCJSaWdodCI6MCwiQm90dG9tIjowfSwiUGFkZGluZyI6eyIkaWQiOiI4NiIsIlRvcCI6MCwiTGVmdCI6MCwiUmlnaHQiOjAsIkJvdHRvbSI6MH0sIkJhY2tncm91bmQiOnsiJGlkIjoiODciLCJDb2xvciI6eyIkcmVmIjoiMjAifX0sIklzVmlzaWJsZSI6dHJ1ZSwiV2lkdGgiOjAuMCwiSGVpZ2h0IjowLjAsIkJvcmRlclN0eWxlIjpudWxsLCJQYXJlbnRTdHlsZSI6bnVsbH0sIkR1cmF0aW9uU3R5bGUiOnsiJGlkIjoiODgiLCJGb250U2V0dGluZ3MiOnsiJGlkIjoiODkiLCJGb250U2l6ZSI6MTAsIkZvbnROYW1lIjoiQ2FsaWJyaSIsIklzQm9sZCI6ZmFsc2UsIklzSXRhbGljIjpmYWxzZSwiSXNVbmRlcmxpbmVkIjpmYWxzZSwiUGFyZW50U3R5bGUiOm51bGx9LCJBdXRvU2l6ZSI6MCwiRm9yZWdyb3VuZCI6eyIkaWQiOiI5MCIsIkNvbG9yIjp7IiRpZCI6IjkxIiwiQSI6MjU1LCJSIjoxOTIsIkciOjgwLCJCIjo3N319LCJNYXhXaWR0aCI6MjAwLjAsIk1heEhlaWdodCI6IkluZmluaXR5IiwiU21hcnRGb3JlZ3JvdW5kSXNBY3RpdmUiOmZhbHNlLCJIb3Jpem9udGFsQWxpZ25tZW50IjowLCJWZXJ0aWNhbEFsaWdubWVudCI6MCwiU21hcnRGb3JlZ3JvdW5kIjpudWxsLCJNYXJnaW4iOnsiJGlkIjoiOTIiLCJUb3AiOjAsIkxlZnQiOjAsIlJpZ2h0IjowLCJCb3R0b20iOjB9LCJQYWRkaW5nIjp7IiRpZCI6IjkzIiwiVG9wIjowLCJMZWZ0IjowLCJSaWdodCI6MCwiQm90dG9tIjowfSwiQmFja2dyb3VuZCI6eyIkaWQiOiI5NCIsIkNvbG9yIjp7IiRyZWYiOiIyMCJ9fSwiSXNWaXNpYmxlIjp0cnVlLCJXaWR0aCI6MC4wLCJIZWlnaHQiOjAuMCwiQm9yZGVyU3R5bGUiOm51bGwsIlBhcmVudFN0eWxlIjpudWxsfSwiSG9yaXpvbnRhbENvbm5lY3RvclN0eWxlIjp7IiRpZCI6Ijk1IiwiTGluZUNvbG9yIjp7IiRpZCI6Ijk2IiwiJHR5cGUiOiJOTFJFLkNvbW1vbi5Eb20uU29saWRDb2xvckJydXNoLCBOTFJFLkNvbW1vbiIsIkNvbG9yIjp7IiRpZCI6Ijk3IiwiQSI6MjU1LCJSIjoyMTAsIkciOjIwNiwiQiI6MjA2fX0sIkxpbmVXZWlnaHQiOjEuMCwiTGluZVR5cGUiOjAsIlBhcmVudFN0eWxlIjpudWxsfSwiVmVydGljYWxDb25uZWN0b3JTdHlsZSI6eyIkaWQiOiI5OCIsIkxpbmVDb2xvciI6eyIkaWQiOiI5OSIsIiR0eXBlIjoiTkxSRS5Db21tb24uRG9tLlNvbGlkQ29sb3JCcnVzaCwgTkxSRS5Db21tb24iLCJDb2xvciI6eyIkaWQiOiIxMDAiLCJBIjoyNTUsIlIiOjIxMywiRyI6MjEyLCJCIjoyMTF9fSwiTGluZVdlaWdodCI6MS4wLCJMaW5lVHlwZSI6MCwiUGFyZW50U3R5bGUiOm51bGx9LCJNYXJnaW4iOm51bGwsIlN0YXJ0RGF0ZVBvc2l0aW9uIjo0LCJFbmREYXRlUG9zaXRpb24iOjQsIlRpdGxlUG9zaXRpb24iOjUsIkR1cmF0aW9uUG9zaXRpb24iOjIsIlBlcmNlbnRhZ2VDb21wbGV0ZWRQb3NpdGlvbiI6NiwiU3BhY2luZyI6MTAsIklzQmVsb3dUaW1lYmFuZCI6ZmFsc2UsIlBlcmNlbnRhZ2VDb21wbGV0ZVNoYXBlT3BhY2l0eSI6MzUsIlNoYXBlU3R5bGUiOnsiJGlkIjoiMTAxIiwiTWFyZ2luIjp7IiRpZCI6IjEwMiIsIlRvcCI6MCwiTGVmdCI6NCwiUmlnaHQiOjQsIkJvdHRvbSI6MH0sIlBhZGRpbmciOnsiJGlkIjoiMTAzIiwiVG9wIjowLCJMZWZ0IjowLCJSaWdodCI6MCwiQm90dG9tIjowfSwiQmFja2dyb3VuZCI6bnVsbCwiSXNWaXNpYmxlIjp0cnVlLCJXaWR0aCI6MC4wLCJIZWlnaHQiOjE2LjAsIkJvcmRlclN0eWxlIjp7IiRpZCI6IjEwNCIsIkxpbmVDb2xvciI6eyIkaWQiOiIxMDUiLCIkdHlwZSI6Ik5MUkUuQ29tbW9uLkRvbS5Tb2xpZENvbG9yQnJ1c2gsIE5MUkUuQ29tbW9uIiwiQ29sb3IiOnsiJGlkIjoiMTA2IiwiQSI6MjU1LCJSIjoyNTUsIkciOjAsIkIiOjB9fSwiTGluZVdlaWdodCI6MC4wLCJMaW5lVHlwZSI6MCwiUGFyZW50U3R5bGUiOm51bGx9LCJQYXJlbnRTdHlsZSI6bnVsbH0sIlRpdGxlU3R5bGUiOnsiJGlkIjoiMTA3IiwiRm9udFNldHRpbmdzIjp7IiRpZCI6IjEwOCIsIkZvbnRTaXplIjoxMCwiRm9udE5hbWUiOiJDZW50dXJ5IEdvdGhpYyIsIklzQm9sZCI6ZmFsc2UsIklzSXRhbGljIjpmYWxzZSwiSXNVbmRlcmxpbmVkIjpmYWxzZSwiUGFyZW50U3R5bGUiOm51bGx9LCJBdXRvU2l6ZSI6MCwiRm9yZWdyb3VuZCI6eyIkaWQiOiIxMDkiLCJDb2xvciI6eyIkaWQiOiIxMTAiLCJBIjoyNTUsIlIiOjY4LCJHIjo4NCwiQiI6MTA2fX0sIk1heFdpZHRoIjoyMDAuMCwiTWF4SGVpZ2h0IjoiSW5maW5pdHkiLCJTbWFydEZvcmVncm91bmRJc0FjdGl2ZSI6ZmFsc2UsIkhvcml6b250YWxBbGlnbm1lbnQiOjAsIlZlcnRpY2FsQWxpZ25tZW50IjowLCJTbWFydEZvcmVncm91bmQiOm51bGwsIk1hcmdpbiI6eyIkaWQiOiIxMTEiLCJUb3AiOjAsIkxlZnQiOjAsIlJpZ2h0IjowLCJCb3R0b20iOjB9LCJQYWRkaW5nIjp7IiRpZCI6IjExMiIsIlRvcCI6MCwiTGVmdCI6MCwiUmlnaHQiOjAsIkJvdHRvbSI6MH0sIkJhY2tncm91bmQiOnsiJGlkIjoiMTEzIiwiQ29sb3IiOnsiJHJlZiI6IjIwIn19LCJJc1Zpc2libGUiOnRydWUsIldpZHRoIjowLjAsIkhlaWdodCI6MC4wLCJCb3JkZXJTdHlsZSI6bnVsbCwiUGFyZW50U3R5bGUiOm51bGx9LCJEYXRlU3R5bGUiOnsiJGlkIjoiMTE0IiwiRm9udFNldHRpbmdzIjp7IiRpZCI6IjExNSIsIkZvbnRTaXplIjoxMiwiRm9udE5hbWUiOiJDYWxpYnJpIiwiSXNCb2xkIjpmYWxzZSwiSXNJdGFsaWMiOmZhbHNlLCJJc1VuZGVybGluZWQiOmZhbHNlLCJQYXJlbnRTdHlsZSI6bnVsbH0sIkF1dG9TaXplIjowLCJGb3JlZ3JvdW5kIjp7IiRpZCI6IjExNiIsIkNvbG9yIjp7IiRpZCI6IjExNyIsIkEiOjI1NSwiUiI6MjU1LCJHIjoyNTUsIkIiOjI1NX19LCJNYXhXaWR0aCI6MjAwLjAsIk1heEhlaWdodCI6IkluZmluaXR5IiwiU21hcnRGb3JlZ3JvdW5kSXNBY3RpdmUiOmZhbHNlLCJIb3Jpem9udGFsQWxpZ25tZW50IjowLCJWZXJ0aWNhbEFsaWdubWVudCI6MCwiU21hcnRGb3JlZ3JvdW5kIjpudWxsLCJNYXJnaW4iOnsiJGlkIjoiMTE4IiwiVG9wIjowLCJMZWZ0IjowLCJSaWdodCI6MCwiQm90dG9tIjowfSwiUGFkZGluZyI6eyIkaWQiOiIxMTkiLCJUb3AiOjAsIkxlZnQiOjAsIlJpZ2h0IjowLCJCb3R0b20iOjB9LCJCYWNrZ3JvdW5kIjp7IiRpZCI6IjEyMCIsIkNvbG9yIjp7IiRyZWYiOiIyMCJ9fSwiSXNWaXNpYmxlIjp0cnVlLCJXaWR0aCI6MC4wLCJIZWlnaHQiOjAuMCwiQm9yZGVyU3R5bGUiOm51bGwsIlBhcmVudFN0eWxlIjpudWxsfSwiRGF0ZUZvcm1hdCI6eyIkaWQiOiIxMjEiLCJGb3JtYXRTdHJpbmciOiJNL2QiLCJTZXBhcmF0b3IiOiIvIiwiVXNlSW50ZXJuYXRpb25hbERhdGVGb3JtYXQiOmZhbHNlfSwiSXNWaXNpYmxlIjp0cnVlLCJQYXJlbnRTdHlsZSI6bnVsbH0sIlNob3dFbGFwc2VkVGltZUdyYWRpZW50U3R5bGUiOmZhbHNlfSwiU2NhbGUiOnsiJGlkIjoiMTIyIiwiU3RhcnREYXRlIjoiMjAxNy0wNi0xOFQyMzo1OTo1OS45OTlaIiwiRW5kRGF0ZSI6IjIwMTgtMDItMjhUMjM6NTk6NTkuOTk5WiIsIkZvcm1hdCI6Ik1NTSIsIlR5cGUiOjIsIkF1dG9EYXRlUmFuZ2UiOnRydWUsIldvcmtpbmdEYXlzIjowLCJUb2RheU1hcmtlclRleHQiOiJUb2RheSIsIkF1dG9TY2FsZVR5cGUiOnRydWV9LCJNaWxlc3RvbmVzIjpbeyIkaWQiOiIxMjMiLCJEYXRlIjoiMjAxNy0wNi0xOFQyMzo1OTo1OS45OTlaIiwiU3R5bGUiOnsiJGlkIjoiMTI0IiwiU2hhcGUiOjEwLCJDb25uZWN0b3JNYXJnaW4iOnsiJHJlZiI6IjU0In0sIkNvbm5lY3RvclN0eWxlIjp7IiRpZCI6IjEyNSIsIkxpbmVDb2xvciI6eyIkaWQiOiIxMjYiLCIkdHlwZSI6Ik5MUkUuQ29tbW9uLkRvbS5Tb2xpZENvbG9yQnJ1c2gsIE5MUkUuQ29tbW9uIiwiQ29sb3IiOnsiJGlkIjoiMTI3IiwiQSI6MjU1LCJSIjoyMzcsIkciOjEyNSwiQiI6NDl9fSwiTGluZVdlaWdodCI6MS4wLCJMaW5lVHlwZSI6MCwiUGFyZW50U3R5bGUiOnsiJHJlZiI6IjU1In19LCJJc0JlbG93VGltZWJhbmQiOnRydWUsIkhpZGVEYXRlIjpmYWxzZSwiU2hhcGVTaXplIjoxLCJTcGFjaW5nIjowLjAsIlBhZGRpbmciOnsiJGlkIjoiMTI4IiwiVG9wIjowLCJMZWZ0IjowLCJSaWdodCI6MCwiQm90dG9tIjowfSwiU2hhcGVTdHlsZSI6eyIkaWQiOiIxMjkiLCJNYXJnaW4iOnsiJHJlZiI6IjYwIn0sIlBhZGRpbmciOnsiJHJlZiI6IjYxIn0sIkJhY2tncm91bmQiOnsiJGlkIjoiMTMwIiwiQ29sb3IiOnsiJGlkIjoiMTMxIiwiQSI6MjU1LCJSIjoyMzcsIkciOjEyNSwiQiI6NDl9fSwiSXNWaXNpYmxlIjp0cnVlLCJXaWR0aCI6MTguMCwiSGVpZ2h0IjoyMC4wLCJCb3JkZXJTdHlsZSI6eyIkaWQiOiIxMzIiLCJMaW5lQ29sb3IiOnsiJHJlZiI6IjYzIn0sIkxpbmVXZWlnaHQiOjAuMCwiTGluZVR5cGUiOjAsIlBhcmVudFN0eWxlIjp7IiRyZWYiOiI2MiJ9fSwiUGFyZW50U3R5bGUiOnsiJHJlZiI6IjU5In19LCJUaXRsZVN0eWxlIjp7IiRpZCI6IjEzMyIsIkZvbnRTZXR0aW5ncyI6eyIkaWQiOiIxMzQiLCJGb250U2l6ZSI6MTIsIkZvbnROYW1lIjoiQ2VudHVyeSBHb3RoaWMiLCJJc0JvbGQiOnRydWUsIklzSXRhbGljIjpmYWxzZSwiSXNVbmRlcmxpbmVkIjpmYWxzZSwiUGFyZW50U3R5bGUiOnsiJHJlZiI6IjY2In19LCJBdXRvU2l6ZSI6MCwiRm9yZWdyb3VuZCI6eyIkaWQiOiIxMzUiLCJDb2xvciI6eyIkaWQiOiIxMzYiLCJBIjoyNTUsIlIiOjY4LCJHIjo4NCwiQiI6MTA2fX0sIk1heFdpZHRoIjo2OS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MzciLCJMaW5lQ29sb3IiOm51bGwsIkxpbmVXZWlnaHQiOjAuMCwiTGluZVR5cGUiOjAsIlBhcmVudFN0eWxlIjpudWxsfSwiUGFyZW50U3R5bGUiOnsiJHJlZiI6IjY1In19LCJEYXRlU3R5bGUiOnsiJGlkIjoiMTM4IiwiRm9udFNldHRpbmdzIjp7IiRpZCI6IjEzOSIsIkZvbnRTaXplIjoxMCwiRm9udE5hbWUiOiJDZW50dXJ5IEdvdGhpYy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DAiLCJMaW5lQ29sb3IiOm51bGwsIkxpbmVXZWlnaHQiOjAuMCwiTGluZVR5cGUiOjAsIlBhcmVudFN0eWxlIjpudWxsfSwiUGFyZW50U3R5bGUiOnsiJHJlZiI6IjcyIn19LCJEYXRlRm9ybWF0Ijp7IiRyZWYiOiI3OSJ9LCJJc1Zpc2libGUiOnRydWUsIlBhcmVudFN0eWxlIjp7IiRyZWYiOiI1MyJ9fSwiUG9zaXRpb24iOnsiUmF0aW8iOjAuMDk0MTMwNTM3NjIxNzY4ODU5LCJJc0N1c3RvbSI6dHJ1ZX0sIklkIjoiZTE5OTc4MzAtZTkxNi00ZjE4LTk3YmEtMjc5NGFkZjUyMGY1IiwiSW1wb3J0SWQiOm51bGwsIlRpdGxlIjoiTWlsZXN0b25lIDEiLCJOb3RlIjpudWxsLCJIeXBlcmxpbmsiOm51bGwsIklzQ2hhbmdlZCI6ZmFsc2UsIklzTmV3Ijp0cnVlfSx7IiRpZCI6IjE0MSIsIkRhdGUiOiIyMDE3LTA4LTE1VDIzOjU5OjU5Ljk5OVoiLCJTdHlsZSI6eyIkaWQiOiIxNDIiLCJTaGFwZSI6NSwiQ29ubmVjdG9yTWFyZ2luIjp7IiRyZWYiOiI1NCJ9LCJDb25uZWN0b3JTdHlsZSI6eyIkaWQiOiIxNDMiLCJMaW5lQ29sb3IiOnsiJGlkIjoiMTQ0IiwiJHR5cGUiOiJOTFJFLkNvbW1vbi5Eb20uU29saWRDb2xvckJydXNoLCBOTFJFLkNvbW1vbiIsIkNvbG9yIjp7IiRpZCI6IjE0NSIsIkEiOjI1NSwiUiI6OTEsIkciOjE1NSwiQiI6MjEzfX0sIkxpbmVXZWlnaHQiOjEuMCwiTGluZVR5cGUiOjAsIlBhcmVudFN0eWxlIjp7IiRyZWYiOiI1NSJ9fSwiSXNCZWxvd1RpbWViYW5kIjpmYWxzZSwiSGlkZURhdGUiOmZhbHNlLCJTaGFwZVNpemUiOjAsIlNwYWNpbmciOjAuMCwiUGFkZGluZyI6eyIkaWQiOiIxNDYiLCJUb3AiOjAsIkxlZnQiOjAsIlJpZ2h0IjowLCJCb3R0b20iOjB9LCJTaGFwZVN0eWxlIjp7IiRpZCI6IjE0NyIsIk1hcmdpbiI6eyIkcmVmIjoiNjAifSwiUGFkZGluZyI6eyIkcmVmIjoiNjEifSwiQmFja2dyb3VuZCI6eyIkaWQiOiIxNDgiLCJDb2xvciI6eyIkaWQiOiIxNDkiLCJBIjoyNTUsIlIiOjkxLCJHIjoxNTUsIkIiOjIxM319LCJJc1Zpc2libGUiOnRydWUsIldpZHRoIjoxMi4wLCJIZWlnaHQiOjE0LjAsIkJvcmRlclN0eWxlIjp7IiRpZCI6IjE1MCIsIkxpbmVDb2xvciI6eyIkcmVmIjoiNjMifSwiTGluZVdlaWdodCI6MC4wLCJMaW5lVHlwZSI6MCwiUGFyZW50U3R5bGUiOnsiJHJlZiI6IjYyIn19LCJQYXJlbnRTdHlsZSI6eyIkcmVmIjoiNTkifX0sIlRpdGxlU3R5bGUiOnsiJGlkIjoiMTUxIiwiRm9udFNldHRpbmdzIjp7IiRpZCI6IjE1MiIsIkZvbnRTaXplIjoxMiwiRm9udE5hbWUiOiJDZW50dXJ5IEdvdGhpYyIsIklzQm9sZCI6dHJ1ZSwiSXNJdGFsaWMiOmZhbHNlLCJJc1VuZGVybGluZWQiOmZhbHNlLCJQYXJlbnRTdHlsZSI6eyIkcmVmIjoiNjYifX0sIkF1dG9TaXplIjowLCJGb3JlZ3JvdW5kIjp7IiRpZCI6IjE1MyIsIkNvbG9yIjp7IiRpZCI6IjE1NCIsIkEiOjI1NSwiUiI6NjgsIkciOjg0LCJCIjoxMDZ9fSwiTWF4V2lkdGgiOjY5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1NSIsIkxpbmVDb2xvciI6bnVsbCwiTGluZVdlaWdodCI6MC4wLCJMaW5lVHlwZSI6MCwiUGFyZW50U3R5bGUiOm51bGx9LCJQYXJlbnRTdHlsZSI6eyIkcmVmIjoiNjUifX0sIkRhdGVTdHlsZSI6eyIkaWQiOiIxNTYiLCJGb250U2V0dGluZ3MiOnsiJGlkIjoiMTU3IiwiRm9udFNpemUiOjksIkZvbnROYW1lIjoiQ2VudHVyeSBHb3RoaWMiLCJJc0JvbGQiOmZhbHNlLCJJc0l0YWxpYyI6ZmFsc2UsIklzVW5kZXJsaW5lZCI6ZmFsc2UsIlBhcmVudFN0eWxlIjp7IiRyZWYiOiI3MyJ9fSwiQXV0b1NpemUiOjAsIkZvcmVncm91bmQiOnsiJGlkIjoiMTU4IiwiQ29sb3IiOnsiJGlkIjoiMTU5IiwiQSI6MjU1LCJSIjoxNzgsIkciOjM4LCJCIjow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mYWxzZSwiV2lkdGgiOjAuMCwiSGVpZ2h0IjowLjAsIkJvcmRlclN0eWxlIjp7IiRpZCI6IjE2MC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JZCI6ImYwM2RlNDllLTk4ZDMtNGIxNS04ODFjLWViYzI5ZWQzZWFmOSIsIkltcG9ydElkIjpudWxsLCJUaXRsZSI6Ik1pbGVzdG9uZSAyIiwiTm90ZSI6bnVsbCwiSHlwZXJsaW5rIjpudWxsLCJJc0NoYW5nZWQiOmZhbHNlLCJJc05ldyI6dHJ1ZX0seyIkaWQiOiIxNjEiLCJEYXRlIjoiMjAxNy0xMS0xMFQyMzo1OTo1OS45OTlaIiwiU3R5bGUiOnsiJGlkIjoiMTYyIiwiU2hhcGUiOjYsIkNvbm5lY3Rvck1hcmdpbiI6eyIkcmVmIjoiNTQifSwiQ29ubmVjdG9yU3R5bGUiOnsiJGlkIjoiMTYzIiwiTGluZUNvbG9yIjp7IiRpZCI6IjE2NCIsIiR0eXBlIjoiTkxSRS5Db21tb24uRG9tLlNvbGlkQ29sb3JCcnVzaCwgTkxSRS5Db21tb24iLCJDb2xvciI6eyIkaWQiOiIxNjUiLCJBIjoyNTUsIlIiOjIzNywiRyI6MTI1LCJCIjo0OX19LCJMaW5lV2VpZ2h0IjoxLjAsIkxpbmVUeXBlIjowLCJQYXJlbnRTdHlsZSI6eyIkcmVmIjoiNTUifX0sIklzQmVsb3dUaW1lYmFuZCI6ZmFsc2UsIkhpZGVEYXRlIjpmYWxzZSwiU2hhcGVTaXplIjowLCJTcGFjaW5nIjowLjAsIlBhZGRpbmciOnsiJGlkIjoiMTY2IiwiVG9wIjowLCJMZWZ0IjowLCJSaWdodCI6MCwiQm90dG9tIjowfSwiU2hhcGVTdHlsZSI6eyIkaWQiOiIxNjciLCJNYXJnaW4iOnsiJHJlZiI6IjYwIn0sIlBhZGRpbmciOnsiJHJlZiI6IjYxIn0sIkJhY2tncm91bmQiOnsiJGlkIjoiMTY4IiwiQ29sb3IiOnsiJGlkIjoiMTY5IiwiQSI6MjU1LCJSIjoyMzcsIkciOjEyNSwiQiI6NDl9fSwiSXNWaXNpYmxlIjp0cnVlLCJXaWR0aCI6MTIuMCwiSGVpZ2h0IjoxNC4wLCJCb3JkZXJTdHlsZSI6eyIkaWQiOiIxNzAiLCJMaW5lQ29sb3IiOnsiJHJlZiI6IjYzIn0sIkxpbmVXZWlnaHQiOjAuMCwiTGluZVR5cGUiOjAsIlBhcmVudFN0eWxlIjp7IiRyZWYiOiI2MiJ9fSwiUGFyZW50U3R5bGUiOnsiJHJlZiI6IjU5In19LCJUaXRsZVN0eWxlIjp7IiRpZCI6IjE3MSIsIkZvbnRTZXR0aW5ncyI6eyIkaWQiOiIxNzIiLCJGb250U2l6ZSI6MTIsIkZvbnROYW1lIjoiQ2VudHVyeSBHb3RoaWMiLCJJc0JvbGQiOnRydWUsIklzSXRhbGljIjpmYWxzZSwiSXNVbmRlcmxpbmVkIjpmYWxzZSwiUGFyZW50U3R5bGUiOnsiJHJlZiI6IjY2In19LCJBdXRvU2l6ZSI6MCwiRm9yZWdyb3VuZCI6eyIkaWQiOiIxNzMiLCJDb2xvciI6eyIkaWQiOiIxNzQiLCJBIjoyNTUsIlIiOjY4LCJHIjo4NCwiQiI6MTA2fX0sIk1heFdpZHRoIjo2OS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NzUiLCJMaW5lQ29sb3IiOm51bGwsIkxpbmVXZWlnaHQiOjAuMCwiTGluZVR5cGUiOjAsIlBhcmVudFN0eWxlIjpudWxsfSwiUGFyZW50U3R5bGUiOnsiJHJlZiI6IjY1In19LCJEYXRlU3R5bGUiOnsiJGlkIjoiMTc2IiwiRm9udFNldHRpbmdzIjp7IiRpZCI6IjE3NyIsIkZvbnRTaXplIjo5LCJGb250TmFtZSI6IkNlbnR1cnkgR290aGljIiwiSXNCb2xkIjpmYWxzZSwiSXNJdGFsaWMiOmZhbHNlLCJJc1VuZGVybGluZWQiOmZhbHNlLCJQYXJlbnRTdHlsZSI6eyIkcmVmIjoiNzMifX0sIkF1dG9TaXplIjowLCJGb3JlZ3JvdW5kIjp7IiRpZCI6IjE3OCIsIkNvbG9yIjp7IiRpZCI6IjE3OSIsIkEiOjI1NSwiUiI6MTc4LCJHIjozOCwiQiI6MH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ZmFsc2UsIldpZHRoIjowLjAsIkhlaWdodCI6MC4wLCJCb3JkZXJTdHlsZSI6eyIkaWQiOiIxODA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SWQiOiI2M2RhNjEyMy1mYjQzLTQxOWEtYTg1ZS1iODNkZjBjOTc5ZjYiLCJJbXBvcnRJZCI6bnVsbCwiVGl0bGUiOiJNaWxlc3RvbmUgMyIsIk5vdGUiOm51bGwsIkh5cGVybGluayI6bnVsbCwiSXNDaGFuZ2VkIjpmYWxzZSwiSXNOZXciOnRydWV9LHsiJGlkIjoiMTgxIiwiRGF0ZSI6IjIwMTgtMDItMTVUMjM6NTk6NTkuOTk5WiIsIlN0eWxlIjp7IiRpZCI6IjE4MiIsIlNoYXBlIjoyLCJDb25uZWN0b3JNYXJnaW4iOnsiJHJlZiI6IjU0In0sIkNvbm5lY3RvclN0eWxlIjp7IiRpZCI6IjE4MyIsIkxpbmVDb2xvciI6eyIkcmVmIjoiNTYifSwiTGluZVdlaWdodCI6MS4wLCJMaW5lVHlwZSI6MCwiUGFyZW50U3R5bGUiOnsiJHJlZiI6IjU1In19LCJJc0JlbG93VGltZWJhbmQiOmZhbHNlLCJIaWRlRGF0ZSI6ZmFsc2UsIlNoYXBlU2l6ZSI6MSwiU3BhY2luZyI6MC4wLCJQYWRkaW5nIjp7IiRpZCI6IjE4NCIsIlRvcCI6MCwiTGVmdCI6MCwiUmlnaHQiOjAsIkJvdHRvbSI6MH0sIlNoYXBlU3R5bGUiOnsiJGlkIjoiMTg1IiwiTWFyZ2luIjp7IiRyZWYiOiI2MCJ9LCJQYWRkaW5nIjp7IiRyZWYiOiI2MSJ9LCJCYWNrZ3JvdW5kIjp7IiRpZCI6IjE4NiIsIkNvbG9yIjp7IiRpZCI6IjE4NyIsIkEiOjI1NSwiUiI6MTQ2LCJHIjoyMDgsIkIiOjgwfX0sIklzVmlzaWJsZSI6dHJ1ZSwiV2lkdGgiOjEzLjAsIkhlaWdodCI6MTMuMCwiQm9yZGVyU3R5bGUiOnsiJGlkIjoiMTg4IiwiTGluZUNvbG9yIjp7IiRyZWYiOiI2MyJ9LCJMaW5lV2VpZ2h0IjowLjAsIkxpbmVUeXBlIjowLCJQYXJlbnRTdHlsZSI6eyIkcmVmIjoiNjIifX0sIlBhcmVudFN0eWxlIjp7IiRyZWYiOiI1OSJ9fSwiVGl0bGVTdHlsZSI6eyIkaWQiOiIxODkiLCJGb250U2V0dGluZ3MiOnsiJGlkIjoiMTkwIiwiRm9udFNpemUiOjEyLCJGb250TmFtZSI6IkNlbnR1cnkgR290aGljIiwiSXNCb2xkIjp0cnVlLCJJc0l0YWxpYyI6ZmFsc2UsIklzVW5kZXJsaW5lZCI6dHJ1ZSwiUGFyZW50U3R5bGUiOnsiJHJlZiI6IjY2In19LCJBdXRvU2l6ZSI6MiwiRm9yZWdyb3VuZCI6eyIkaWQiOiIxOTEiLCJDb2xvciI6eyIkaWQiOiIxOTIiLCJBIjoyNTUsIlIiOjY4LCJHIjo4NCwiQiI6MTA2fX0sIk1heFdpZHRoIjo2M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OTMiLCJMaW5lQ29sb3IiOm51bGwsIkxpbmVXZWlnaHQiOjAuMCwiTGluZVR5cGUiOjAsIlBhcmVudFN0eWxlIjpudWxsfSwiUGFyZW50U3R5bGUiOnsiJHJlZiI6IjY1In19LCJEYXRlU3R5bGUiOnsiJGlkIjoiMTk0IiwiRm9udFNldHRpbmdzIjp7IiRpZCI6IjE5NSIsIkZvbnRTaXplIjo5LCJGb250TmFtZSI6IkNlbnR1cnkgR290aGljIiwiSXNCb2xkIjp0cnVlLCJJc0l0YWxpYyI6ZmFsc2UsIklzVW5kZXJsaW5lZCI6ZmFsc2UsIlBhcmVudFN0eWxlIjp7IiRyZWYiOiI3MyJ9fSwiQXV0b1NpemUiOjAsIkZvcmVncm91bmQiOnsiJGlkIjoiMTk2IiwiQ29sb3IiOnsiJGlkIjoiMTk3IiwiQSI6MjU1LCJSIjowLCJHIjowLCJCIjow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k4IiwiTGluZUNvbG9yIjpudWxsLCJMaW5lV2VpZ2h0IjowLjAsIkxpbmVUeXBlIjowLCJQYXJlbnRTdHlsZSI6bnVsbH0sIlBhcmVudFN0eWxlIjp7IiRyZWYiOiI3MiJ9fSwiRGF0ZUZvcm1hdCI6eyIkcmVmIjoiNzkifSwiSXNWaXNpYmxlIjp0cnVlLCJQYXJlbnRTdHlsZSI6eyIkcmVmIjoiNTMifX0sIlBvc2l0aW9uIjp7IlJhdGlvIjowLjA4NTU0ODg1Mjk5MTE3NDc2MiwiSXNDdXN0b20iOnRydWV9LCJJZCI6ImRiYjUwZjU2LTMzYmYtNDQzZi05MjRhLTliMmE2YzE5NGJmOSIsIkltcG9ydElkIjpudWxsLCJUaXRsZSI6Ik1pbGVzdG9uZSA0IiwiTm90ZSI6bnVsbCwiSHlwZXJsaW5rIjpudWxsLCJJc0NoYW5nZWQiOmZhbHNlLCJJc05ldyI6dHJ1ZX0seyIkaWQiOiIxOTkiLCJEYXRlIjoiMjAxOC0wMi0yOFQyMzo1OTo1OS45OTlaIiwiU3R5bGUiOnsiJGlkIjoiMjAwIiwiU2hhcGUiOjExLCJDb25uZWN0b3JNYXJnaW4iOnsiJHJlZiI6IjU0In0sIkNvbm5lY3RvclN0eWxlIjp7IiRpZCI6IjIwMSIsIkxpbmVDb2xvciI6eyIkaWQiOiIyMDIiLCIkdHlwZSI6Ik5MUkUuQ29tbW9uLkRvbS5Tb2xpZENvbG9yQnJ1c2gsIE5MUkUuQ29tbW9uIiwiQ29sb3IiOnsiJGlkIjoiMjAzIiwiQSI6MjU1LCJSIjoxNDYsIkciOjIwOCwiQiI6ODB9fSwiTGluZVdlaWdodCI6MS4wLCJMaW5lVHlwZSI6MCwiUGFyZW50U3R5bGUiOnsiJHJlZiI6IjU1In19LCJJc0JlbG93VGltZWJhbmQiOnRydWUsIkhpZGVEYXRlIjpmYWxzZSwiU2hhcGVTaXplIjoxLCJTcGFjaW5nIjowLjAsIlBhZGRpbmciOnsiJGlkIjoiMjA0IiwiVG9wIjowLCJMZWZ0IjowLCJSaWdodCI6MCwiQm90dG9tIjowfSwiU2hhcGVTdHlsZSI6eyIkaWQiOiIyMDUiLCJNYXJnaW4iOnsiJHJlZiI6IjYwIn0sIlBhZGRpbmciOnsiJHJlZiI6IjYxIn0sIkJhY2tncm91bmQiOnsiJGlkIjoiMjA2IiwiQ29sb3IiOnsiJGlkIjoiMjA3IiwiQSI6MjU1LCJSIjoxNDYsIkciOjIwOCwiQiI6ODB9fSwiSXNWaXNpYmxlIjp0cnVlLCJXaWR0aCI6MTguMCwiSGVpZ2h0IjoyMC4wLCJCb3JkZXJTdHlsZSI6eyIkaWQiOiIyMDgiLCJMaW5lQ29sb3IiOnsiJHJlZiI6IjYzIn0sIkxpbmVXZWlnaHQiOjAuMCwiTGluZVR5cGUiOjAsIlBhcmVudFN0eWxlIjp7IiRyZWYiOiI2MiJ9fSwiUGFyZW50U3R5bGUiOnsiJHJlZiI6IjU5In19LCJUaXRsZVN0eWxlIjp7IiRpZCI6IjIwOSIsIkZvbnRTZXR0aW5ncyI6eyIkaWQiOiIyMTAiLCJGb250U2l6ZSI6MTIsIkZvbnROYW1lIjoiQ2VudHVyeSBHb3RoaWMiLCJJc0JvbGQiOnRydWUsIklzSXRhbGljIjpmYWxzZSwiSXNVbmRlcmxpbmVkIjpmYWxzZSwiUGFyZW50U3R5bGUiOnsiJHJlZiI6IjY2In19LCJBdXRvU2l6ZSI6MCwiRm9yZWdyb3VuZCI6eyIkaWQiOiIyMTEiLCJDb2xvciI6eyIkaWQiOiIyMTIiLCJBIjoyNTUsIlIiOjY4LCJHIjo4NCwiQiI6MTA2fX0sIk1heFdpZHRoIjo2OS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MTMiLCJMaW5lQ29sb3IiOm51bGwsIkxpbmVXZWlnaHQiOjAuMCwiTGluZVR5cGUiOjAsIlBhcmVudFN0eWxlIjpudWxsfSwiUGFyZW50U3R5bGUiOnsiJHJlZiI6IjY1In19LCJEYXRlU3R5bGUiOnsiJGlkIjoiMjE0IiwiRm9udFNldHRpbmdzIjp7IiRpZCI6IjIxNSIsIkZvbnRTaXplIjoxMCwiRm9udE5hbWUiOiJDZW50dXJ5IEdvdGhpYy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MTY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SWQiOiJkODZlMTUyYS0yNzkwLTQ1ODgtYWE2Mi05NDc3OWUxZGZiZTkiLCJJbXBvcnRJZCI6bnVsbCwiVGl0bGUiOiJNaWxlc3RvbmUgNSIsIk5vdGUiOm51bGwsIkh5cGVybGluayI6bnVsbCwiSXNDaGFuZ2VkIjpmYWxzZSwiSXNOZXciOnRydWV9XSwiVGFza3MiOlt7IiRpZCI6IjIxNyIsIkdyb3VwTmFtZSI6bnVsbCwiU3RhcnREYXRlIjoiMjAxNy0wNi0yNVQwMDowMDowMFoiLCJFbmREYXRlIjoiMjAxNy0wNy0yMVQyMzo1OTo1OS45OTlaIiwiUGVyY2VudGFnZUNvbXBsZXRlIjpudWxsLCJTdHlsZSI6eyIkaWQiOiIyMTgiLCJTaGFwZSI6MSwiU2hhcGVUaGlja25lc3MiOjEsIkR1cmF0aW9uRm9ybWF0IjowLCJJbmNsdWRlTm9uV29ya2luZ0RheXNJbkR1cmF0aW9uIjp0cnVlLCJQZXJjZW50YWdlQ29tcGxldGVTdHlsZSI6eyIkaWQiOiIyMTkiLCJGb250U2V0dGluZ3MiOnsiJGlkIjoiMjIw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jIxIiwiTGluZUNvbG9yIjpudWxsLCJMaW5lV2VpZ2h0IjowLjAsIkxpbmVUeXBlIjowLCJQYXJlbnRTdHlsZSI6bnVsbH0sIlBhcmVudFN0eWxlIjp7IiRyZWYiOiI4MSJ9fSwiRHVyYXRpb25TdHlsZSI6eyIkaWQiOiIyMjIiLCJGb250U2V0dGluZ3MiOnsiJGlkIjoiMjIzIiwiRm9udFNpemUiOjksIkZvbnROYW1lIjoiQ2FsaWJyaSIsIklzQm9sZCI6ZmFsc2UsIklzSXRhbGljIjpmYWxzZSwiSXNVbmRlcmxpbmVkIjpmYWxzZSwiUGFyZW50U3R5bGUiOnsiJHJlZiI6Ijg5In19LCJBdXRvU2l6ZSI6MCwiRm9yZWdyb3VuZCI6eyIkaWQiOiIyMjQiLCJDb2xvciI6eyIkaWQiOiIyMjUiLCJBIjoyNTUsIlIiOjIzOCwiRyI6MjM2LCJCIjoyMjV9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yMjYiLCJMaW5lQ29sb3IiOm51bGwsIkxpbmVXZWlnaHQiOjAuMCwiTGluZVR5cGUiOjAsIlBhcmVudFN0eWxlIjpudWxsfSwiUGFyZW50U3R5bGUiOnsiJHJlZiI6Ijg4In19LCJIb3Jpem9udGFsQ29ubmVjdG9yU3R5bGUiOnsiJGlkIjoiMjI3IiwiTGluZUNvbG9yIjp7IiRyZWYiOiI5NiJ9LCJMaW5lV2VpZ2h0IjoxLjAsIkxpbmVUeXBlIjowLCJQYXJlbnRTdHlsZSI6eyIkcmVmIjoiOTUifX0sIlZlcnRpY2FsQ29ubmVjdG9yU3R5bGUiOnsiJGlkIjoiMjI4IiwiTGluZUNvbG9yIjp7IiRyZWYiOiI5OSJ9LCJMaW5lV2VpZ2h0IjoxLjAsIkxpbmVUeXBlIjowLCJQYXJlbnRTdHlsZSI6eyIkcmVmIjoiOTgifX0sIk1hcmdpbiI6bnVsbCwiU3RhcnREYXRlUG9zaXRpb24iOjQsIkVuZERhdGVQb3NpdGlvbiI6NCwiVGl0bGVQb3NpdGlvbiI6NSwiRHVyYXRpb25Qb3NpdGlvbiI6MiwiUGVyY2VudGFnZUNvbXBsZXRlZFBvc2l0aW9uIjo2LCJTcGFjaW5nIjoxMCwiSXNCZWxvd1RpbWViYW5kIjpmYWxzZSwiUGVyY2VudGFnZUNvbXBsZXRlU2hhcGVPcGFjaXR5IjozNSwiU2hhcGVTdHlsZSI6eyIkaWQiOiIyMjkiLCJNYXJnaW4iOnsiJHJlZiI6IjEwMiJ9LCJQYWRkaW5nIjp7IiRpZCI6IjIzMCIsIlRvcCI6MCwiTGVmdCI6MSwiUmlnaHQiOjAsIkJvdHRvbSI6MX0sIkJhY2tncm91bmQiOnsiJGlkIjoiMjMxIiwiQ29sb3IiOnsiJGlkIjoiMjMyIiwiQSI6MjU1LCJSIjo2OCwiRyI6ODQsIkIiOjEwNn19LCJJc1Zpc2libGUiOnRydWUsIldpZHRoIjowLjAsIkhlaWdodCI6MTYuMCwiQm9yZGVyU3R5bGUiOnsiJGlkIjoiMjMzIiwiTGluZUNvbG9yIjp7IiRpZCI6IjIzNCIsIiR0eXBlIjoiTkxSRS5Db21tb24uRG9tLlNvbGlkQ29sb3JCcnVzaCwgTkxSRS5Db21tb24iLCJDb2xvciI6eyIkaWQiOiIyMzUiLCJBIjoyNTUsIlIiOjI1NSwiRyI6MCwiQiI6MH19LCJMaW5lV2VpZ2h0IjowLjAsIkxpbmVUeXBlIjowLCJQYXJlbnRTdHlsZSI6bnVsbH0sIlBhcmVudFN0eWxlIjp7IiRyZWYiOiIxMDEifX0sIlRpdGxlU3R5bGUiOnsiJGlkIjoiMjM2IiwiRm9udFNldHRpbmdzIjp7IiRpZCI6IjIzNyIsIkZvbnRTaXplIjoxMCwiRm9udE5hbWUiOiJDZW50dXJ5IEdvdGhpYyIsIklzQm9sZCI6ZmFsc2UsIklzSXRhbGljIjpmYWxzZSwiSXNVbmRlcmxpbmVkIjpmYWxzZSwiUGFyZW50U3R5bGUiOnsiJHJlZiI6IjEwOCJ9fSwiQXV0b1NpemUiOjAsIkZvcmVncm91bmQiOnsiJHJlZiI6IjEwOSJ9LCJNYXhXaWR0aCI6NTYuNjI1MDM4MTQ2OTcyNjU2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yMzgiLCJMaW5lQ29sb3IiOm51bGwsIkxpbmVXZWlnaHQiOjAuMCwiTGluZVR5cGUiOjAsIlBhcmVudFN0eWxlIjpudWxsfSwiUGFyZW50U3R5bGUiOnsiJHJlZiI6IjEwNyJ9fSwiRGF0ZVN0eWxlIjp7IiRpZCI6IjIzOSIsIkZvbnRTZXR0aW5ncyI6eyIkaWQiOiIyNDAiLCJGb250U2l6ZSI6OSwiRm9udE5hbWUiOiJDZW50dXJ5IEdvdGhpYyIsIklzQm9sZCI6ZmFsc2UsIklzSXRhbGljIjpmYWxzZSwiSXNVbmRlcmxpbmVkIjpmYWxzZSwiUGFyZW50U3R5bGUiOnsiJHJlZiI6IjExNSJ9fSwiQXV0b1NpemUiOjAsIkZvcmVncm91bmQiOnsiJGlkIjoiMjQxIiwiQ29sb3IiOnsiJGlkIjoiMjQyIiwiQSI6MjU1LCJSIjo5MSwiRyI6MTU1LCJCIjoyMTN9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yNDMiLCJMaW5lQ29sb3IiOm51bGwsIkxpbmVXZWlnaHQiOjAuMCwiTGluZVR5cGUiOjAsIlBhcmVudFN0eWxlIjpudWxsfSwiUGFyZW50U3R5bGUiOnsiJHJlZiI6IjExNCJ9fSwiRGF0ZUZvcm1hdCI6eyIkaWQiOiIyNDQiLCJGb3JtYXRTdHJpbmciOiJNL2QiLCJTZXBhcmF0b3IiOiIvIiwiVXNlSW50ZXJuYXRpb25hbERhdGVGb3JtYXQiOmZhbHNlfSwiSXNWaXNpYmxlIjp0cnVlLCJQYXJlbnRTdHlsZSI6eyIkcmVmIjoiODAifX0sIkluZGV4IjoxLCJJZCI6ImYzYzc3MGQ4LWE2YTItNDIzOC1hNTdiLTM3M2VmOTk4NDU1MCIsIkltcG9ydElkIjpudWxsLCJUaXRsZSI6IlRhc2sgMSBIZXJlIiwiTm90ZSI6bnVsbCwiSHlwZXJsaW5rIjpudWxsLCJJc0NoYW5nZWQiOmZhbHNlLCJJc05ldyI6dHJ1ZX0seyIkaWQiOiIyNDUiLCJHcm91cE5hbWUiOm51bGwsIlN0YXJ0RGF0ZSI6IjIwMTctMDctMDVUMDA6MDA6MDBaIiwiRW5kRGF0ZSI6IjIwMTctMDgtMDhUMjM6NTk6NTkuOTk5WiIsIlBlcmNlbnRhZ2VDb21wbGV0ZSI6bnVsbCwiU3R5bGUiOnsiJGlkIjoiMjQ2IiwiU2hhcGUiOjEsIlNoYXBlVGhpY2tuZXNzIjoxLCJEdXJhdGlvbkZvcm1hdCI6MCwiSW5jbHVkZU5vbldvcmtpbmdEYXlzSW5EdXJhdGlvbiI6dHJ1ZSwiUGVyY2VudGFnZUNvbXBsZXRlU3R5bGUiOnsiJGlkIjoiMjQ3IiwiRm9udFNldHRpbmdzIjp7IiRpZCI6IjI0OC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I0OSIsIkxpbmVDb2xvciI6bnVsbCwiTGluZVdlaWdodCI6MC4wLCJMaW5lVHlwZSI6MCwiUGFyZW50U3R5bGUiOm51bGx9LCJQYXJlbnRTdHlsZSI6eyIkcmVmIjoiODEifX0sIkR1cmF0aW9uU3R5bGUiOnsiJGlkIjoiMjUwIiwiRm9udFNldHRpbmdzIjp7IiRpZCI6IjI1MSIsIkZvbnRTaXplIjo5LCJGb250TmFtZSI6IkNhbGlicmkiLCJJc0JvbGQiOmZhbHNlLCJJc0l0YWxpYyI6ZmFsc2UsIklzVW5kZXJsaW5lZCI6ZmFsc2UsIlBhcmVudFN0eWxlIjp7IiRyZWYiOiI4OSJ9fSwiQXV0b1NpemUiOjAsIkZvcmVncm91bmQiOnsiJGlkIjoiMjUyIiwiQ29sb3IiOnsiJGlkIjoiMjUzIiwiQSI6MjU1LCJSIjoyMzgsIkciOjIzNiwiQiI6MjI1fX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jU0IiwiTGluZUNvbG9yIjpudWxsLCJMaW5lV2VpZ2h0IjowLjAsIkxpbmVUeXBlIjowLCJQYXJlbnRTdHlsZSI6bnVsbH0sIlBhcmVudFN0eWxlIjp7IiRyZWYiOiI4OCJ9fSwiSG9yaXpvbnRhbENvbm5lY3RvclN0eWxlIjp7IiRpZCI6IjI1NSIsIkxpbmVDb2xvciI6eyIkcmVmIjoiOTYifSwiTGluZVdlaWdodCI6MS4wLCJMaW5lVHlwZSI6MCwiUGFyZW50U3R5bGUiOnsiJHJlZiI6Ijk1In19LCJWZXJ0aWNhbENvbm5lY3RvclN0eWxlIjp7IiRpZCI6IjI1NiIsIkxpbmVDb2xvciI6eyIkcmVmIjoiOTkifSwiTGluZVdlaWdodCI6MS4wLCJMaW5lVHlwZSI6MCwiUGFyZW50U3R5bGUiOnsiJHJlZiI6Ijk4In19LCJNYXJnaW4iOm51bGwsIlN0YXJ0RGF0ZVBvc2l0aW9uIjo0LCJFbmREYXRlUG9zaXRpb24iOjQsIlRpdGxlUG9zaXRpb24iOjUsIkR1cmF0aW9uUG9zaXRpb24iOjIsIlBlcmNlbnRhZ2VDb21wbGV0ZWRQb3NpdGlvbiI6NiwiU3BhY2luZyI6MTAsIklzQmVsb3dUaW1lYmFuZCI6ZmFsc2UsIlBlcmNlbnRhZ2VDb21wbGV0ZVNoYXBlT3BhY2l0eSI6MzUsIlNoYXBlU3R5bGUiOnsiJGlkIjoiMjU3IiwiTWFyZ2luIjp7IiRyZWYiOiIxMDIifSwiUGFkZGluZyI6eyIkaWQiOiIyNTgiLCJUb3AiOjAsIkxlZnQiOjEsIlJpZ2h0IjowLCJCb3R0b20iOjF9LCJCYWNrZ3JvdW5kIjp7IiRpZCI6IjI1OSIsIkNvbG9yIjp7IiRpZCI6IjI2MCIsIkEiOjI1NSwiUiI6MTEyLCJHIjoxNzMsIkIiOjcxfX0sIklzVmlzaWJsZSI6dHJ1ZSwiV2lkdGgiOjAuMCwiSGVpZ2h0IjoxNi4wLCJCb3JkZXJTdHlsZSI6eyIkaWQiOiIyNjEiLCJMaW5lQ29sb3IiOnsiJGlkIjoiMjYyIiwiJHR5cGUiOiJOTFJFLkNvbW1vbi5Eb20uU29saWRDb2xvckJydXNoLCBOTFJFLkNvbW1vbiIsIkNvbG9yIjp7IiRpZCI6IjI2MyIsIkEiOjI1NSwiUiI6MjU1LCJHIjowLCJCIjowfX0sIkxpbmVXZWlnaHQiOjAuMCwiTGluZVR5cGUiOjAsIlBhcmVudFN0eWxlIjpudWxsfSwiUGFyZW50U3R5bGUiOnsiJHJlZiI6IjEwMSJ9fSwiVGl0bGVTdHlsZSI6eyIkaWQiOiIyNjQiLCJGb250U2V0dGluZ3MiOnsiJGlkIjoiMjY1IiwiRm9udFNpemUiOjEwLCJGb250TmFtZSI6IkNlbnR1cnkgR290aGljIiwiSXNCb2xkIjpmYWxzZSwiSXNJdGFsaWMiOmZhbHNlLCJJc1VuZGVybGluZWQiOmZhbHNlLCJQYXJlbnRTdHlsZSI6eyIkcmVmIjoiMTA4In19LCJBdXRvU2l6ZSI6MCwiRm9yZWdyb3VuZCI6eyIkcmVmIjoiMTA5In0sIk1heFdpZHRoIjo1OS4zNzUwMzgxNDY5NzI2NTY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I2NiIsIkxpbmVDb2xvciI6bnVsbCwiTGluZVdlaWdodCI6MC4wLCJMaW5lVHlwZSI6MCwiUGFyZW50U3R5bGUiOm51bGx9LCJQYXJlbnRTdHlsZSI6eyIkcmVmIjoiMTA3In19LCJEYXRlU3R5bGUiOnsiJGlkIjoiMjY3IiwiRm9udFNldHRpbmdzIjp7IiRpZCI6IjI2OCIsIkZvbnRTaXplIjo5LCJGb250TmFtZSI6IkNlbnR1cnkgR290aGljIiwiSXNCb2xkIjpmYWxzZSwiSXNJdGFsaWMiOmZhbHNlLCJJc1VuZGVybGluZWQiOmZhbHNlLCJQYXJlbnRTdHlsZSI6eyIkcmVmIjoiMTE1In19LCJBdXRvU2l6ZSI6MCwiRm9yZWdyb3VuZCI6eyIkaWQiOiIyNjkiLCJDb2xvciI6eyIkaWQiOiIyNzAiLCJBIjoyNTUsIlIiOjkxLCJHIjoxNTUsIkIiOjIxM319LCJNYXhXaWR0aCI6MjAwLjAsIk1heEhlaWdodCI6IkluZmluaXR5IiwiU21hcnRGb3JlZ3JvdW5kSXNBY3RpdmUiOmZhbHNlLCJIb3Jpem9udGFsQWxpZ25tZW50IjowLCJWZXJ0aWNhbEFsaWdubWVudCI6MCwiU21hcnRGb3JlZ3JvdW5kIjpudWxsLCJNYXJnaW4iOnsiJHJlZiI6IjExOCJ9LCJQYWRkaW5nIjp7IiRyZWYiOiIxMTkifSwiQmFja2dyb3VuZCI6eyIkcmVmIjoiMTIwIn0sIklzVmlzaWJsZSI6dHJ1ZSwiV2lkdGgiOjAuMCwiSGVpZ2h0IjowLjAsIkJvcmRlclN0eWxlIjp7IiRpZCI6IjI3MSIsIkxpbmVDb2xvciI6bnVsbCwiTGluZVdlaWdodCI6MC4wLCJMaW5lVHlwZSI6MCwiUGFyZW50U3R5bGUiOm51bGx9LCJQYXJlbnRTdHlsZSI6eyIkcmVmIjoiMTE0In19LCJEYXRlRm9ybWF0Ijp7IiRpZCI6IjI3MiIsIkZvcm1hdFN0cmluZyI6Ik0vZCIsIlNlcGFyYXRvciI6Ii8iLCJVc2VJbnRlcm5hdGlvbmFsRGF0ZUZvcm1hdCI6ZmFsc2V9LCJJc1Zpc2libGUiOnRydWUsIlBhcmVudFN0eWxlIjp7IiRyZWYiOiI4MCJ9fSwiSW5kZXgiOjIsIklkIjoiYzNkNjg1ZDUtYWU4NS00ZmIxLTg1OTItNWU1MjdlNTM0ZjI4IiwiSW1wb3J0SWQiOm51bGwsIlRpdGxlIjoiVGFzayAyIEhlcmUgIiwiTm90ZSI6bnVsbCwiSHlwZXJsaW5rIjpudWxsLCJJc0NoYW5nZWQiOmZhbHNlLCJJc05ldyI6dHJ1ZX0seyIkaWQiOiIyNzMiLCJHcm91cE5hbWUiOm51bGwsIlN0YXJ0RGF0ZSI6IjIwMTctMDctMzBUMDA6MDA6MDBaIiwiRW5kRGF0ZSI6IjIwMTctMDktMTJUMjM6NTk6NTkuOTk5WiIsIlBlcmNlbnRhZ2VDb21wbGV0ZSI6bnVsbCwiU3R5bGUiOnsiJGlkIjoiMjc0IiwiU2hhcGUiOjEsIlNoYXBlVGhpY2tuZXNzIjoxLCJEdXJhdGlvbkZvcm1hdCI6MCwiSW5jbHVkZU5vbldvcmtpbmdEYXlzSW5EdXJhdGlvbiI6dHJ1ZSwiUGVyY2VudGFnZUNvbXBsZXRlU3R5bGUiOnsiJGlkIjoiMjc1IiwiRm9udFNldHRpbmdzIjp7IiRpZCI6IjI3Ni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I3NyIsIkxpbmVDb2xvciI6bnVsbCwiTGluZVdlaWdodCI6MC4wLCJMaW5lVHlwZSI6MCwiUGFyZW50U3R5bGUiOm51bGx9LCJQYXJlbnRTdHlsZSI6eyIkcmVmIjoiODEifX0sIkR1cmF0aW9uU3R5bGUiOnsiJGlkIjoiMjc4IiwiRm9udFNldHRpbmdzIjp7IiRpZCI6IjI3OSIsIkZvbnRTaXplIjo5LCJGb250TmFtZSI6IkNhbGlicmkiLCJJc0JvbGQiOmZhbHNlLCJJc0l0YWxpYyI6ZmFsc2UsIklzVW5kZXJsaW5lZCI6ZmFsc2UsIlBhcmVudFN0eWxlIjp7IiRyZWYiOiI4OSJ9fSwiQXV0b1NpemUiOjAsIkZvcmVncm91bmQiOnsiJGlkIjoiMjgwIiwiQ29sb3IiOnsiJGlkIjoiMjgxIiwiQSI6MjU1LCJSIjoyMzgsIkciOjIzNiwiQiI6MjI1fX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jgyIiwiTGluZUNvbG9yIjpudWxsLCJMaW5lV2VpZ2h0IjowLjAsIkxpbmVUeXBlIjowLCJQYXJlbnRTdHlsZSI6bnVsbH0sIlBhcmVudFN0eWxlIjp7IiRyZWYiOiI4OCJ9fSwiSG9yaXpvbnRhbENvbm5lY3RvclN0eWxlIjp7IiRpZCI6IjI4MyIsIkxpbmVDb2xvciI6eyIkcmVmIjoiOTYifSwiTGluZVdlaWdodCI6MS4wLCJMaW5lVHlwZSI6MCwiUGFyZW50U3R5bGUiOnsiJHJlZiI6Ijk1In19LCJWZXJ0aWNhbENvbm5lY3RvclN0eWxlIjp7IiRpZCI6IjI4NCIsIkxpbmVDb2xvciI6eyIkcmVmIjoiOTkifSwiTGluZVdlaWdodCI6MS4wLCJMaW5lVHlwZSI6MCwiUGFyZW50U3R5bGUiOnsiJHJlZiI6Ijk4In19LCJNYXJnaW4iOm51bGwsIlN0YXJ0RGF0ZVBvc2l0aW9uIjo0LCJFbmREYXRlUG9zaXRpb24iOjQsIlRpdGxlUG9zaXRpb24iOjUsIkR1cmF0aW9uUG9zaXRpb24iOjIsIlBlcmNlbnRhZ2VDb21wbGV0ZWRQb3NpdGlvbiI6NiwiU3BhY2luZyI6MTAsIklzQmVsb3dUaW1lYmFuZCI6ZmFsc2UsIlBlcmNlbnRhZ2VDb21wbGV0ZVNoYXBlT3BhY2l0eSI6MzUsIlNoYXBlU3R5bGUiOnsiJGlkIjoiMjg1IiwiTWFyZ2luIjp7IiRyZWYiOiIxMDIifSwiUGFkZGluZyI6eyIkaWQiOiIyODYiLCJUb3AiOjAsIkxlZnQiOjEsIlJpZ2h0IjowLCJCb3R0b20iOjF9LCJCYWNrZ3JvdW5kIjp7IiRpZCI6IjI4NyIsIkNvbG9yIjp7IiRpZCI6IjI4OCIsIkEiOjI1NSwiUiI6NjgsIkciOjg0LCJCIjoxMDZ9fSwiSXNWaXNpYmxlIjp0cnVlLCJXaWR0aCI6MC4wLCJIZWlnaHQiOjE2LjAsIkJvcmRlclN0eWxlIjp7IiRpZCI6IjI4OSIsIkxpbmVDb2xvciI6eyIkaWQiOiIyOTAiLCIkdHlwZSI6Ik5MUkUuQ29tbW9uLkRvbS5Tb2xpZENvbG9yQnJ1c2gsIE5MUkUuQ29tbW9uIiwiQ29sb3IiOnsiJGlkIjoiMjkxIiwiQSI6MjU1LCJSIjoyNTUsIkciOjAsIkIiOjB9fSwiTGluZVdlaWdodCI6MC4wLCJMaW5lVHlwZSI6MCwiUGFyZW50U3R5bGUiOm51bGx9LCJQYXJlbnRTdHlsZSI6eyIkcmVmIjoiMTAxIn19LCJUaXRsZVN0eWxlIjp7IiRpZCI6IjI5MiIsIkZvbnRTZXR0aW5ncyI6eyIkaWQiOiIyOTMiLCJGb250U2l6ZSI6MTAsIkZvbnROYW1lIjoiQ2VudHVyeSBHb3RoaWMiLCJJc0JvbGQiOmZhbHNlLCJJc0l0YWxpYyI6ZmFsc2UsIklzVW5kZXJsaW5lZCI6ZmFsc2UsIlBhcmVudFN0eWxlIjp7IiRyZWYiOiIxMDgifX0sIkF1dG9TaXplIjowLCJGb3JlZ3JvdW5kIjp7IiRyZWYiOiIxMDkifSwiTWF4V2lkdGgiOjU5LjM3NTAzODE0Njk3MjY1Ni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jk0IiwiTGluZUNvbG9yIjpudWxsLCJMaW5lV2VpZ2h0IjowLjAsIkxpbmVUeXBlIjowLCJQYXJlbnRTdHlsZSI6bnVsbH0sIlBhcmVudFN0eWxlIjp7IiRyZWYiOiIxMDcifX0sIkRhdGVTdHlsZSI6eyIkaWQiOiIyOTUiLCJGb250U2V0dGluZ3MiOnsiJGlkIjoiMjk2IiwiRm9udFNpemUiOjksIkZvbnROYW1lIjoiQ2VudHVyeSBHb3RoaWMiLCJJc0JvbGQiOmZhbHNlLCJJc0l0YWxpYyI6ZmFsc2UsIklzVW5kZXJsaW5lZCI6ZmFsc2UsIlBhcmVudFN0eWxlIjp7IiRyZWYiOiIxMTUifX0sIkF1dG9TaXplIjowLCJGb3JlZ3JvdW5kIjp7IiRpZCI6IjI5NyIsIkNvbG9yIjp7IiRpZCI6IjI5OCIsIkEiOjI1NSwiUiI6OTEsIkciOjE1NSwiQiI6MjEzfX0sIk1heFdpZHRoIjoyMDAuMCwiTWF4SGVpZ2h0IjoiSW5maW5pdHkiLCJTbWFydEZvcmVncm91bmRJc0FjdGl2ZSI6ZmFsc2UsIkhvcml6b250YWxBbGlnbm1lbnQiOjAsIlZlcnRpY2FsQWxpZ25tZW50IjowLCJTbWFydEZvcmVncm91bmQiOm51bGwsIk1hcmdpbiI6eyIkcmVmIjoiMTE4In0sIlBhZGRpbmciOnsiJHJlZiI6IjExOSJ9LCJCYWNrZ3JvdW5kIjp7IiRyZWYiOiIxMjAifSwiSXNWaXNpYmxlIjp0cnVlLCJXaWR0aCI6MC4wLCJIZWlnaHQiOjAuMCwiQm9yZGVyU3R5bGUiOnsiJGlkIjoiMjk5IiwiTGluZUNvbG9yIjpudWxsLCJMaW5lV2VpZ2h0IjowLjAsIkxpbmVUeXBlIjowLCJQYXJlbnRTdHlsZSI6bnVsbH0sIlBhcmVudFN0eWxlIjp7IiRyZWYiOiIxMTQifX0sIkRhdGVGb3JtYXQiOnsiJGlkIjoiMzAwIiwiRm9ybWF0U3RyaW5nIjoiTS9kIiwiU2VwYXJhdG9yIjoiLyIsIlVzZUludGVybmF0aW9uYWxEYXRlRm9ybWF0IjpmYWxzZX0sIklzVmlzaWJsZSI6dHJ1ZSwiUGFyZW50U3R5bGUiOnsiJHJlZiI6IjgwIn19LCJJbmRleCI6MywiSWQiOiJhNTIxNzgzYy1mMzA4LTQzMTMtYWY3Ni0wY2Q5YzI5MjNlM2MiLCJJbXBvcnRJZCI6bnVsbCwiVGl0bGUiOiJUYXNrIDMgSGVyZSAiLCJOb3RlIjpudWxsLCJIeXBlcmxpbmsiOm51bGwsIklzQ2hhbmdlZCI6ZmFsc2UsIklzTmV3Ijp0cnVlfSx7IiRpZCI6IjMwMSIsIkdyb3VwTmFtZSI6bnVsbCwiU3RhcnREYXRlIjoiMjAxNy0wOC0yMFQwMDowMDowMFoiLCJFbmREYXRlIjoiMjAxNy0xMC0wNVQyMzo1OTo1OS45OTlaIiwiUGVyY2VudGFnZUNvbXBsZXRlIjpudWxsLCJTdHlsZSI6eyIkaWQiOiIzMDIiLCJTaGFwZSI6MSwiU2hhcGVUaGlja25lc3MiOjEsIkR1cmF0aW9uRm9ybWF0IjowLCJJbmNsdWRlTm9uV29ya2luZ0RheXNJbkR1cmF0aW9uIjp0cnVlLCJQZXJjZW50YWdlQ29tcGxldGVTdHlsZSI6eyIkaWQiOiIzMDMiLCJGb250U2V0dGluZ3MiOnsiJGlkIjoiMzA0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zA1IiwiTGluZUNvbG9yIjpudWxsLCJMaW5lV2VpZ2h0IjowLjAsIkxpbmVUeXBlIjowLCJQYXJlbnRTdHlsZSI6bnVsbH0sIlBhcmVudFN0eWxlIjp7IiRyZWYiOiI4MSJ9fSwiRHVyYXRpb25TdHlsZSI6eyIkaWQiOiIzMDYiLCJGb250U2V0dGluZ3MiOnsiJGlkIjoiMzA3IiwiRm9udFNpemUiOjksIkZvbnROYW1lIjoiQ2FsaWJyaSIsIklzQm9sZCI6ZmFsc2UsIklzSXRhbGljIjpmYWxzZSwiSXNVbmRlcmxpbmVkIjpmYWxzZSwiUGFyZW50U3R5bGUiOnsiJHJlZiI6Ijg5In19LCJBdXRvU2l6ZSI6MCwiRm9yZWdyb3VuZCI6eyIkaWQiOiIzMDgiLCJDb2xvciI6eyIkaWQiOiIzMDkiLCJBIjoyNTUsIlIiOjIzOCwiRyI6MjM2LCJCIjoyMjV9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zMTAiLCJMaW5lQ29sb3IiOm51bGwsIkxpbmVXZWlnaHQiOjAuMCwiTGluZVR5cGUiOjAsIlBhcmVudFN0eWxlIjpudWxsfSwiUGFyZW50U3R5bGUiOnsiJHJlZiI6Ijg4In19LCJIb3Jpem9udGFsQ29ubmVjdG9yU3R5bGUiOnsiJGlkIjoiMzExIiwiTGluZUNvbG9yIjp7IiRyZWYiOiI5NiJ9LCJMaW5lV2VpZ2h0IjoxLjAsIkxpbmVUeXBlIjowLCJQYXJlbnRTdHlsZSI6eyIkcmVmIjoiOTUifX0sIlZlcnRpY2FsQ29ubmVjdG9yU3R5bGUiOnsiJGlkIjoiMzEyIiwiTGluZUNvbG9yIjp7IiRyZWYiOiI5OSJ9LCJMaW5lV2VpZ2h0IjoxLjAsIkxpbmVUeXBlIjowLCJQYXJlbnRTdHlsZSI6eyIkcmVmIjoiOTgifX0sIk1hcmdpbiI6bnVsbCwiU3RhcnREYXRlUG9zaXRpb24iOjQsIkVuZERhdGVQb3NpdGlvbiI6NCwiVGl0bGVQb3NpdGlvbiI6NSwiRHVyYXRpb25Qb3NpdGlvbiI6MiwiUGVyY2VudGFnZUNvbXBsZXRlZFBvc2l0aW9uIjo2LCJTcGFjaW5nIjoxMCwiSXNCZWxvd1RpbWViYW5kIjpmYWxzZSwiUGVyY2VudGFnZUNvbXBsZXRlU2hhcGVPcGFjaXR5IjozNSwiU2hhcGVTdHlsZSI6eyIkaWQiOiIzMTMiLCJNYXJnaW4iOnsiJHJlZiI6IjEwMiJ9LCJQYWRkaW5nIjp7IiRpZCI6IjMxNCIsIlRvcCI6MCwiTGVmdCI6MSwiUmlnaHQiOjAsIkJvdHRvbSI6MX0sIkJhY2tncm91bmQiOnsiJGlkIjoiMzE1IiwiQ29sb3IiOnsiJGlkIjoiMzE2IiwiQSI6MjU1LCJSIjoxMTIsIkciOjE3MywiQiI6NzF9fSwiSXNWaXNpYmxlIjp0cnVlLCJXaWR0aCI6MC4wLCJIZWlnaHQiOjE2LjAsIkJvcmRlclN0eWxlIjp7IiRpZCI6IjMxNyIsIkxpbmVDb2xvciI6eyIkaWQiOiIzMTgiLCIkdHlwZSI6Ik5MUkUuQ29tbW9uLkRvbS5Tb2xpZENvbG9yQnJ1c2gsIE5MUkUuQ29tbW9uIiwiQ29sb3IiOnsiJGlkIjoiMzE5IiwiQSI6MjU1LCJSIjoyNTUsIkciOjAsIkIiOjB9fSwiTGluZVdlaWdodCI6MC4wLCJMaW5lVHlwZSI6MCwiUGFyZW50U3R5bGUiOm51bGx9LCJQYXJlbnRTdHlsZSI6eyIkcmVmIjoiMTAxIn19LCJUaXRsZVN0eWxlIjp7IiRpZCI6IjMyMCIsIkZvbnRTZXR0aW5ncyI6eyIkaWQiOiIzMjEiLCJGb250U2l6ZSI6MTAsIkZvbnROYW1lIjoiQ2VudHVyeSBHb3RoaWMiLCJJc0JvbGQiOmZhbHNlLCJJc0l0YWxpYyI6ZmFsc2UsIklzVW5kZXJsaW5lZCI6ZmFsc2UsIlBhcmVudFN0eWxlIjp7IiRyZWYiOiIxMDgifX0sIkF1dG9TaXplIjowLCJGb3JlZ3JvdW5kIjp7IiRyZWYiOiIxMDkifSwiTWF4V2lkdGgiOjU2LjYyNTAzODE0Njk3MjY1Ni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zIyIiwiTGluZUNvbG9yIjpudWxsLCJMaW5lV2VpZ2h0IjowLjAsIkxpbmVUeXBlIjowLCJQYXJlbnRTdHlsZSI6bnVsbH0sIlBhcmVudFN0eWxlIjp7IiRyZWYiOiIxMDcifX0sIkRhdGVTdHlsZSI6eyIkaWQiOiIzMjMiLCJGb250U2V0dGluZ3MiOnsiJGlkIjoiMzI0IiwiRm9udFNpemUiOjksIkZvbnROYW1lIjoiQ2VudHVyeSBHb3RoaWMiLCJJc0JvbGQiOmZhbHNlLCJJc0l0YWxpYyI6ZmFsc2UsIklzVW5kZXJsaW5lZCI6ZmFsc2UsIlBhcmVudFN0eWxlIjp7IiRyZWYiOiIxMTUifX0sIkF1dG9TaXplIjowLCJGb3JlZ3JvdW5kIjp7IiRpZCI6IjMyNSIsIkNvbG9yIjp7IiRpZCI6IjMyNiIsIkEiOjI1NSwiUiI6OTEsIkciOjE1NSwiQiI6MjEzfX0sIk1heFdpZHRoIjoyMDAuMCwiTWF4SGVpZ2h0IjoiSW5maW5pdHkiLCJTbWFydEZvcmVncm91bmRJc0FjdGl2ZSI6ZmFsc2UsIkhvcml6b250YWxBbGlnbm1lbnQiOjAsIlZlcnRpY2FsQWxpZ25tZW50IjowLCJTbWFydEZvcmVncm91bmQiOm51bGwsIk1hcmdpbiI6eyIkcmVmIjoiMTE4In0sIlBhZGRpbmciOnsiJHJlZiI6IjExOSJ9LCJCYWNrZ3JvdW5kIjp7IiRyZWYiOiIxMjAifSwiSXNWaXNpYmxlIjp0cnVlLCJXaWR0aCI6MC4wLCJIZWlnaHQiOjAuMCwiQm9yZGVyU3R5bGUiOnsiJGlkIjoiMzI3IiwiTGluZUNvbG9yIjpudWxsLCJMaW5lV2VpZ2h0IjowLjAsIkxpbmVUeXBlIjowLCJQYXJlbnRTdHlsZSI6bnVsbH0sIlBhcmVudFN0eWxlIjp7IiRyZWYiOiIxMTQifX0sIkRhdGVGb3JtYXQiOnsiJGlkIjoiMzI4IiwiRm9ybWF0U3RyaW5nIjoiTS9kIiwiU2VwYXJhdG9yIjoiLyIsIlVzZUludGVybmF0aW9uYWxEYXRlRm9ybWF0IjpmYWxzZX0sIklzVmlzaWJsZSI6dHJ1ZSwiUGFyZW50U3R5bGUiOnsiJHJlZiI6IjgwIn19LCJJbmRleCI6NCwiSWQiOiI5Y2RlNmQ1ZC0zMDdiLTRkZjctYjE0Ni00MjQ4Y2FiN2ZlZjYiLCJJbXBvcnRJZCI6bnVsbCwiVGl0bGUiOiJUYXNrIDQgSGVyZSIsIk5vdGUiOm51bGwsIkh5cGVybGluayI6bnVsbCwiSXNDaGFuZ2VkIjpmYWxzZSwiSXNOZXciOnRydWV9LHsiJGlkIjoiMzI5IiwiR3JvdXBOYW1lIjpudWxsLCJTdGFydERhdGUiOiIyMDE3LTA4LTI5VDAwOjAwOjAwWiIsIkVuZERhdGUiOiIyMDE3LTEwLTE1VDIzOjU5OjU5Ljk5OVoiLCJQZXJjZW50YWdlQ29tcGxldGUiOm51bGwsIlN0eWxlIjp7IiRpZCI6IjMzMCIsIlNoYXBlIjoxLCJTaGFwZVRoaWNrbmVzcyI6MSwiRHVyYXRpb25Gb3JtYXQiOjAsIkluY2x1ZGVOb25Xb3JraW5nRGF5c0luRHVyYXRpb24iOnRydWUsIlBlcmNlbnRhZ2VDb21wbGV0ZVN0eWxlIjp7IiRpZCI6IjMzMSIsIkZvbnRTZXR0aW5ncyI6eyIkaWQiOiIzMzI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zMzMiLCJMaW5lQ29sb3IiOm51bGwsIkxpbmVXZWlnaHQiOjAuMCwiTGluZVR5cGUiOjAsIlBhcmVudFN0eWxlIjpudWxsfSwiUGFyZW50U3R5bGUiOnsiJHJlZiI6IjgxIn19LCJEdXJhdGlvblN0eWxlIjp7IiRpZCI6IjMzNCIsIkZvbnRTZXR0aW5ncyI6eyIkaWQiOiIzMzUiLCJGb250U2l6ZSI6OSwiRm9udE5hbWUiOiJDYWxpYnJpIiwiSXNCb2xkIjpmYWxzZSwiSXNJdGFsaWMiOmZhbHNlLCJJc1VuZGVybGluZWQiOmZhbHNlLCJQYXJlbnRTdHlsZSI6eyIkcmVmIjoiODkifX0sIkF1dG9TaXplIjowLCJGb3JlZ3JvdW5kIjp7IiRpZCI6IjMzNiIsIkNvbG9yIjp7IiRpZCI6IjMzNyIsIkEiOjI1NSwiUiI6MjMxLCJHIjoyMzAsIkIiOjIzMH1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MzOCIsIkxpbmVDb2xvciI6bnVsbCwiTGluZVdlaWdodCI6MC4wLCJMaW5lVHlwZSI6MCwiUGFyZW50U3R5bGUiOm51bGx9LCJQYXJlbnRTdHlsZSI6eyIkcmVmIjoiODgifX0sIkhvcml6b250YWxDb25uZWN0b3JTdHlsZSI6eyIkaWQiOiIzMzkiLCJMaW5lQ29sb3IiOnsiJHJlZiI6Ijk2In0sIkxpbmVXZWlnaHQiOjEuMCwiTGluZVR5cGUiOjAsIlBhcmVudFN0eWxlIjp7IiRyZWYiOiI5NSJ9fSwiVmVydGljYWxDb25uZWN0b3JTdHlsZSI6eyIkaWQiOiIzNDAiLCJMaW5lQ29sb3IiOnsiJHJlZiI6Ijk5In0sIkxpbmVXZWlnaHQiOjEuMCwiTGluZVR5cGUiOjAsIlBhcmVudFN0eWxlIjp7IiRyZWYiOiI5OCJ9fSwiTWFyZ2luIjpudWxsLCJTdGFydERhdGVQb3NpdGlvbiI6NCwiRW5kRGF0ZVBvc2l0aW9uIjo0LCJUaXRsZVBvc2l0aW9uIjo1LCJEdXJhdGlvblBvc2l0aW9uIjoyLCJQZXJjZW50YWdlQ29tcGxldGVkUG9zaXRpb24iOjYsIlNwYWNpbmciOjEwLCJJc0JlbG93VGltZWJhbmQiOmZhbHNlLCJQZXJjZW50YWdlQ29tcGxldGVTaGFwZU9wYWNpdHkiOjM1LCJTaGFwZVN0eWxlIjp7IiRpZCI6IjM0MSIsIk1hcmdpbiI6eyIkcmVmIjoiMTAyIn0sIlBhZGRpbmciOnsiJGlkIjoiMzQyIiwiVG9wIjowLCJMZWZ0IjoxLCJSaWdodCI6MCwiQm90dG9tIjoxfSwiQmFja2dyb3VuZCI6eyIkaWQiOiIzNDMiLCJDb2xvciI6eyIkaWQiOiIzNDQiLCJBIjoyNTUsIlIiOjY4LCJHIjo4NCwiQiI6MTA2fX0sIklzVmlzaWJsZSI6dHJ1ZSwiV2lkdGgiOjAuMCwiSGVpZ2h0IjoxNi4wLCJCb3JkZXJTdHlsZSI6eyIkaWQiOiIzNDUiLCJMaW5lQ29sb3IiOnsiJGlkIjoiMzQ2IiwiJHR5cGUiOiJOTFJFLkNvbW1vbi5Eb20uU29saWRDb2xvckJydXNoLCBOTFJFLkNvbW1vbiIsIkNvbG9yIjp7IiRpZCI6IjM0NyIsIkEiOjI1NSwiUiI6MjU1LCJHIjowLCJCIjowfX0sIkxpbmVXZWlnaHQiOjAuMCwiTGluZVR5cGUiOjAsIlBhcmVudFN0eWxlIjpudWxsfSwiUGFyZW50U3R5bGUiOnsiJHJlZiI6IjEwMSJ9fSwiVGl0bGVTdHlsZSI6eyIkaWQiOiIzNDgiLCJGb250U2V0dGluZ3MiOnsiJGlkIjoiMzQ5IiwiRm9udFNpemUiOjEwLCJGb250TmFtZSI6IkNlbnR1cnkgR290aGljIiwiSXNCb2xkIjpmYWxzZSwiSXNJdGFsaWMiOmZhbHNlLCJJc1VuZGVybGluZWQiOmZhbHNlLCJQYXJlbnRTdHlsZSI6eyIkcmVmIjoiMTA4In19LCJBdXRvU2l6ZSI6MCwiRm9yZWdyb3VuZCI6eyIkcmVmIjoiMTA5In0sIk1heFdpZHRoIjo1Ni42MjUwMzgxNDY5NzI2NTY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M1MCIsIkxpbmVDb2xvciI6bnVsbCwiTGluZVdlaWdodCI6MC4wLCJMaW5lVHlwZSI6MCwiUGFyZW50U3R5bGUiOm51bGx9LCJQYXJlbnRTdHlsZSI6eyIkcmVmIjoiMTA3In19LCJEYXRlU3R5bGUiOnsiJGlkIjoiMzUxIiwiRm9udFNldHRpbmdzIjp7IiRpZCI6IjM1MiIsIkZvbnRTaXplIjo5LCJGb250TmFtZSI6IkNlbnR1cnkgR290aGljIiwiSXNCb2xkIjpmYWxzZSwiSXNJdGFsaWMiOmZhbHNlLCJJc1VuZGVybGluZWQiOmZhbHNlLCJQYXJlbnRTdHlsZSI6eyIkcmVmIjoiMTE1In19LCJBdXRvU2l6ZSI6MCwiRm9yZWdyb3VuZCI6eyIkaWQiOiIzNTMiLCJDb2xvciI6eyIkaWQiOiIzNTQiLCJBIjoyNTUsIlIiOjkxLCJHIjoxNTUsIkIiOjIxM319LCJNYXhXaWR0aCI6MjAwLjAsIk1heEhlaWdodCI6IkluZmluaXR5IiwiU21hcnRGb3JlZ3JvdW5kSXNBY3RpdmUiOmZhbHNlLCJIb3Jpem9udGFsQWxpZ25tZW50IjowLCJWZXJ0aWNhbEFsaWdubWVudCI6MCwiU21hcnRGb3JlZ3JvdW5kIjpudWxsLCJNYXJnaW4iOnsiJHJlZiI6IjExOCJ9LCJQYWRkaW5nIjp7IiRyZWYiOiIxMTkifSwiQmFja2dyb3VuZCI6eyIkcmVmIjoiMTIwIn0sIklzVmlzaWJsZSI6dHJ1ZSwiV2lkdGgiOjAuMCwiSGVpZ2h0IjowLjAsIkJvcmRlclN0eWxlIjp7IiRpZCI6IjM1NSIsIkxpbmVDb2xvciI6bnVsbCwiTGluZVdlaWdodCI6MC4wLCJMaW5lVHlwZSI6MCwiUGFyZW50U3R5bGUiOm51bGx9LCJQYXJlbnRTdHlsZSI6eyIkcmVmIjoiMTE0In19LCJEYXRlRm9ybWF0Ijp7IiRpZCI6IjM1NiIsIkZvcm1hdFN0cmluZyI6Ik0vZCIsIlNlcGFyYXRvciI6Ii8iLCJVc2VJbnRlcm5hdGlvbmFsRGF0ZUZvcm1hdCI6ZmFsc2V9LCJJc1Zpc2libGUiOnRydWUsIlBhcmVudFN0eWxlIjp7IiRyZWYiOiI4MCJ9fSwiSW5kZXgiOjUsIklkIjoiNmE2ZTcxNDktNjYxYy00ZDk4LWFlMjItYjlhODRhMjBjMGNkIiwiSW1wb3J0SWQiOm51bGwsIlRpdGxlIjoiVGFzayA1IEhlcmUiLCJOb3RlIjpudWxsLCJIeXBlcmxpbmsiOm51bGwsIklzQ2hhbmdlZCI6ZmFsc2UsIklzTmV3Ijp0cnVlfSx7IiRpZCI6IjM1NyIsIkdyb3VwTmFtZSI6bnVsbCwiU3RhcnREYXRlIjoiMjAxNy0xMC0xNVQwMDowMDowMFoiLCJFbmREYXRlIjoiMjAxNy0xMS0wNVQyMzo1OTo1OS45OTlaIiwiUGVyY2VudGFnZUNvbXBsZXRlIjpudWxsLCJTdHlsZSI6eyIkaWQiOiIzNTgiLCJTaGFwZSI6MSwiU2hhcGVUaGlja25lc3MiOjEsIkR1cmF0aW9uRm9ybWF0IjowLCJJbmNsdWRlTm9uV29ya2luZ0RheXNJbkR1cmF0aW9uIjp0cnVlLCJQZXJjZW50YWdlQ29tcGxldGVTdHlsZSI6eyIkaWQiOiIzNTkiLCJGb250U2V0dGluZ3MiOnsiJGlkIjoiMzYw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zYxIiwiTGluZUNvbG9yIjpudWxsLCJMaW5lV2VpZ2h0IjowLjAsIkxpbmVUeXBlIjowLCJQYXJlbnRTdHlsZSI6bnVsbH0sIlBhcmVudFN0eWxlIjp7IiRyZWYiOiI4MSJ9fSwiRHVyYXRpb25TdHlsZSI6eyIkaWQiOiIzNjIiLCJGb250U2V0dGluZ3MiOnsiJGlkIjoiMzYzIiwiRm9udFNpemUiOjksIkZvbnROYW1lIjoiQ2FsaWJyaSIsIklzQm9sZCI6ZmFsc2UsIklzSXRhbGljIjpmYWxzZSwiSXNVbmRlcmxpbmVkIjpmYWxzZSwiUGFyZW50U3R5bGUiOnsiJHJlZiI6Ijg5In19LCJBdXRvU2l6ZSI6MCwiRm9yZWdyb3VuZCI6eyIkaWQiOiIzNjQiLCJDb2xvciI6eyIkaWQiOiIzNjUiLCJBIjoyNTUsIlIiOjIzMSwiRyI6MjMwLCJCIjoyMzB9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zNjYiLCJMaW5lQ29sb3IiOm51bGwsIkxpbmVXZWlnaHQiOjAuMCwiTGluZVR5cGUiOjAsIlBhcmVudFN0eWxlIjpudWxsfSwiUGFyZW50U3R5bGUiOnsiJHJlZiI6Ijg4In19LCJIb3Jpem9udGFsQ29ubmVjdG9yU3R5bGUiOnsiJGlkIjoiMzY3IiwiTGluZUNvbG9yIjp7IiRyZWYiOiI5NiJ9LCJMaW5lV2VpZ2h0IjoxLjAsIkxpbmVUeXBlIjowLCJQYXJlbnRTdHlsZSI6eyIkcmVmIjoiOTUifX0sIlZlcnRpY2FsQ29ubmVjdG9yU3R5bGUiOnsiJGlkIjoiMzY4IiwiTGluZUNvbG9yIjp7IiRyZWYiOiI5OSJ9LCJMaW5lV2VpZ2h0IjoxLjAsIkxpbmVUeXBlIjowLCJQYXJlbnRTdHlsZSI6eyIkcmVmIjoiOTgifX0sIk1hcmdpbiI6bnVsbCwiU3RhcnREYXRlUG9zaXRpb24iOjQsIkVuZERhdGVQb3NpdGlvbiI6NCwiVGl0bGVQb3NpdGlvbiI6NSwiRHVyYXRpb25Qb3NpdGlvbiI6MiwiUGVyY2VudGFnZUNvbXBsZXRlZFBvc2l0aW9uIjo2LCJTcGFjaW5nIjoxMCwiSXNCZWxvd1RpbWViYW5kIjpmYWxzZSwiUGVyY2VudGFnZUNvbXBsZXRlU2hhcGVPcGFjaXR5IjozNSwiU2hhcGVTdHlsZSI6eyIkaWQiOiIzNjkiLCJNYXJnaW4iOnsiJHJlZiI6IjEwMiJ9LCJQYWRkaW5nIjp7IiRpZCI6IjM3MCIsIlRvcCI6MCwiTGVmdCI6MSwiUmlnaHQiOjAsIkJvdHRvbSI6MX0sIkJhY2tncm91bmQiOnsiJGlkIjoiMzcxIiwiQ29sb3IiOnsiJGlkIjoiMzcyIiwiQSI6MjU1LCJSIjoxMTIsIkciOjE3MywiQiI6NzF9fSwiSXNWaXNpYmxlIjp0cnVlLCJXaWR0aCI6MC4wLCJIZWlnaHQiOjE2LjAsIkJvcmRlclN0eWxlIjp7IiRpZCI6IjM3MyIsIkxpbmVDb2xvciI6eyIkaWQiOiIzNzQiLCIkdHlwZSI6Ik5MUkUuQ29tbW9uLkRvbS5Tb2xpZENvbG9yQnJ1c2gsIE5MUkUuQ29tbW9uIiwiQ29sb3IiOnsiJGlkIjoiMzc1IiwiQSI6MjU1LCJSIjoyNTUsIkciOjAsIkIiOjB9fSwiTGluZVdlaWdodCI6MC4wLCJMaW5lVHlwZSI6MCwiUGFyZW50U3R5bGUiOm51bGx9LCJQYXJlbnRTdHlsZSI6eyIkcmVmIjoiMTAxIn19LCJUaXRsZVN0eWxlIjp7IiRpZCI6IjM3NiIsIkZvbnRTZXR0aW5ncyI6eyIkaWQiOiIzNzciLCJGb250U2l6ZSI6MTAsIkZvbnROYW1lIjoiQ2VudHVyeSBHb3RoaWMiLCJJc0JvbGQiOmZhbHNlLCJJc0l0YWxpYyI6ZmFsc2UsIklzVW5kZXJsaW5lZCI6ZmFsc2UsIlBhcmVudFN0eWxlIjp7IiRyZWYiOiIxMDgifX0sIkF1dG9TaXplIjowLCJGb3JlZ3JvdW5kIjp7IiRyZWYiOiIxMDkifSwiTWF4V2lkdGgiOjU3LjYyNTAzODE0Njk3MjY1Ni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zc4IiwiTGluZUNvbG9yIjpudWxsLCJMaW5lV2VpZ2h0IjowLjAsIkxpbmVUeXBlIjowLCJQYXJlbnRTdHlsZSI6bnVsbH0sIlBhcmVudFN0eWxlIjp7IiRyZWYiOiIxMDcifX0sIkRhdGVTdHlsZSI6eyIkaWQiOiIzNzkiLCJGb250U2V0dGluZ3MiOnsiJGlkIjoiMzgwIiwiRm9udFNpemUiOjksIkZvbnROYW1lIjoiQ2VudHVyeSBHb3RoaWMiLCJJc0JvbGQiOmZhbHNlLCJJc0l0YWxpYyI6ZmFsc2UsIklzVW5kZXJsaW5lZCI6ZmFsc2UsIlBhcmVudFN0eWxlIjp7IiRyZWYiOiIxMTUifX0sIkF1dG9TaXplIjowLCJGb3JlZ3JvdW5kIjp7IiRpZCI6IjM4MSIsIkNvbG9yIjp7IiRpZCI6IjM4MiIsIkEiOjI1NSwiUiI6OTEsIkciOjE1NSwiQiI6MjEzfX0sIk1heFdpZHRoIjoyMDAuMCwiTWF4SGVpZ2h0IjoiSW5maW5pdHkiLCJTbWFydEZvcmVncm91bmRJc0FjdGl2ZSI6ZmFsc2UsIkhvcml6b250YWxBbGlnbm1lbnQiOjAsIlZlcnRpY2FsQWxpZ25tZW50IjowLCJTbWFydEZvcmVncm91bmQiOm51bGwsIk1hcmdpbiI6eyIkcmVmIjoiMTE4In0sIlBhZGRpbmciOnsiJHJlZiI6IjExOSJ9LCJCYWNrZ3JvdW5kIjp7IiRyZWYiOiIxMjAifSwiSXNWaXNpYmxlIjp0cnVlLCJXaWR0aCI6MC4wLCJIZWlnaHQiOjAuMCwiQm9yZGVyU3R5bGUiOnsiJGlkIjoiMzgzIiwiTGluZUNvbG9yIjpudWxsLCJMaW5lV2VpZ2h0IjowLjAsIkxpbmVUeXBlIjowLCJQYXJlbnRTdHlsZSI6bnVsbH0sIlBhcmVudFN0eWxlIjp7IiRyZWYiOiIxMTQifX0sIkRhdGVGb3JtYXQiOnsiJGlkIjoiMzg0IiwiRm9ybWF0U3RyaW5nIjoiTS9kIiwiU2VwYXJhdG9yIjoiLyIsIlVzZUludGVybmF0aW9uYWxEYXRlRm9ybWF0IjpmYWxzZX0sIklzVmlzaWJsZSI6dHJ1ZSwiUGFyZW50U3R5bGUiOnsiJHJlZiI6IjgwIn19LCJJbmRleCI6NiwiSWQiOiJkYmM1MDMxOC03NDNmLTRkNmItYTk5NS1mYjNlN2I0MTg3ZDciLCJJbXBvcnRJZCI6bnVsbCwiVGl0bGUiOiJUYXNrIDggSGVyZSIsIk5vdGUiOm51bGwsIkh5cGVybGluayI6bnVsbCwiSXNDaGFuZ2VkIjpmYWxzZSwiSXNOZXciOnRydWV9LHsiJGlkIjoiMzg1IiwiR3JvdXBOYW1lIjpudWxsLCJTdGFydERhdGUiOiIyMDE3LTEwLTI5VDAwOjAwOjAwWiIsIkVuZERhdGUiOiIyMDE3LTEyLTA3VDIzOjU5OjU5Ljk5OVoiLCJQZXJjZW50YWdlQ29tcGxldGUiOm51bGwsIlN0eWxlIjp7IiRpZCI6IjM4NiIsIlNoYXBlIjoxLCJTaGFwZVRoaWNrbmVzcyI6MSwiRHVyYXRpb25Gb3JtYXQiOjAsIkluY2x1ZGVOb25Xb3JraW5nRGF5c0luRHVyYXRpb24iOnRydWUsIlBlcmNlbnRhZ2VDb21wbGV0ZVN0eWxlIjp7IiRpZCI6IjM4NyIsIkZvbnRTZXR0aW5ncyI6eyIkaWQiOiIzODg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zODkiLCJMaW5lQ29sb3IiOm51bGwsIkxpbmVXZWlnaHQiOjAuMCwiTGluZVR5cGUiOjAsIlBhcmVudFN0eWxlIjpudWxsfSwiUGFyZW50U3R5bGUiOnsiJHJlZiI6IjgxIn19LCJEdXJhdGlvblN0eWxlIjp7IiRpZCI6IjM5MCIsIkZvbnRTZXR0aW5ncyI6eyIkaWQiOiIzOTEiLCJGb250U2l6ZSI6OSwiRm9udE5hbWUiOiJDYWxpYnJpIiwiSXNCb2xkIjpmYWxzZSwiSXNJdGFsaWMiOmZhbHNlLCJJc1VuZGVybGluZWQiOmZhbHNlLCJQYXJlbnRTdHlsZSI6eyIkcmVmIjoiODkifX0sIkF1dG9TaXplIjowLCJGb3JlZ3JvdW5kIjp7IiRpZCI6IjM5MiIsIkNvbG9yIjp7IiRpZCI6IjM5MyIsIkEiOjI1NSwiUiI6MjM4LCJHIjoyMzYsIkIiOjIyNX1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M5NCIsIkxpbmVDb2xvciI6bnVsbCwiTGluZVdlaWdodCI6MC4wLCJMaW5lVHlwZSI6MCwiUGFyZW50U3R5bGUiOm51bGx9LCJQYXJlbnRTdHlsZSI6eyIkcmVmIjoiODgifX0sIkhvcml6b250YWxDb25uZWN0b3JTdHlsZSI6eyIkaWQiOiIzOTUiLCJMaW5lQ29sb3IiOnsiJHJlZiI6Ijk2In0sIkxpbmVXZWlnaHQiOjEuMCwiTGluZVR5cGUiOjAsIlBhcmVudFN0eWxlIjp7IiRyZWYiOiI5NSJ9fSwiVmVydGljYWxDb25uZWN0b3JTdHlsZSI6eyIkaWQiOiIzOTYiLCJMaW5lQ29sb3IiOnsiJHJlZiI6Ijk5In0sIkxpbmVXZWlnaHQiOjEuMCwiTGluZVR5cGUiOjAsIlBhcmVudFN0eWxlIjp7IiRyZWYiOiI5OCJ9fSwiTWFyZ2luIjpudWxsLCJTdGFydERhdGVQb3NpdGlvbiI6NCwiRW5kRGF0ZVBvc2l0aW9uIjo0LCJUaXRsZVBvc2l0aW9uIjo1LCJEdXJhdGlvblBvc2l0aW9uIjoyLCJQZXJjZW50YWdlQ29tcGxldGVkUG9zaXRpb24iOjYsIlNwYWNpbmciOjEwLCJJc0JlbG93VGltZWJhbmQiOmZhbHNlLCJQZXJjZW50YWdlQ29tcGxldGVTaGFwZU9wYWNpdHkiOjM1LCJTaGFwZVN0eWxlIjp7IiRpZCI6IjM5NyIsIk1hcmdpbiI6eyIkcmVmIjoiMTAyIn0sIlBhZGRpbmciOnsiJGlkIjoiMzk4IiwiVG9wIjowLCJMZWZ0IjoxLCJSaWdodCI6MCwiQm90dG9tIjoxfSwiQmFja2dyb3VuZCI6eyIkaWQiOiIzOTkiLCJDb2xvciI6eyIkaWQiOiI0MDAiLCJBIjoyNTUsIlIiOjY4LCJHIjo4NCwiQiI6MTA2fX0sIklzVmlzaWJsZSI6dHJ1ZSwiV2lkdGgiOjAuMCwiSGVpZ2h0IjoxNi4wLCJCb3JkZXJTdHlsZSI6eyIkaWQiOiI0MDEiLCJMaW5lQ29sb3IiOnsiJGlkIjoiNDAyIiwiJHR5cGUiOiJOTFJFLkNvbW1vbi5Eb20uU29saWRDb2xvckJydXNoLCBOTFJFLkNvbW1vbiIsIkNvbG9yIjp7IiRpZCI6IjQwMyIsIkEiOjI1NSwiUiI6MjU1LCJHIjowLCJCIjowfX0sIkxpbmVXZWlnaHQiOjAuMCwiTGluZVR5cGUiOjAsIlBhcmVudFN0eWxlIjpudWxsfSwiUGFyZW50U3R5bGUiOnsiJHJlZiI6IjEwMSJ9fSwiVGl0bGVTdHlsZSI6eyIkaWQiOiI0MDQiLCJGb250U2V0dGluZ3MiOnsiJGlkIjoiNDA1IiwiRm9udFNpemUiOjEwLCJGb250TmFtZSI6IkNlbnR1cnkgR290aGljIiwiSXNCb2xkIjpmYWxzZSwiSXNJdGFsaWMiOmZhbHNlLCJJc1VuZGVybGluZWQiOmZhbHNlLCJQYXJlbnRTdHlsZSI6eyIkcmVmIjoiMTA4In19LCJBdXRvU2l6ZSI6MCwiRm9yZWdyb3VuZCI6eyIkcmVmIjoiMTA5In0sIk1heFdpZHRoIjo1Ni42MjUwMzgxNDY5NzI2NTY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QwNiIsIkxpbmVDb2xvciI6bnVsbCwiTGluZVdlaWdodCI6MC4wLCJMaW5lVHlwZSI6MCwiUGFyZW50U3R5bGUiOm51bGx9LCJQYXJlbnRTdHlsZSI6eyIkcmVmIjoiMTA3In19LCJEYXRlU3R5bGUiOnsiJGlkIjoiNDA3IiwiRm9udFNldHRpbmdzIjp7IiRpZCI6IjQwOCIsIkZvbnRTaXplIjo5LCJGb250TmFtZSI6IkNlbnR1cnkgR290aGljIiwiSXNCb2xkIjpmYWxzZSwiSXNJdGFsaWMiOmZhbHNlLCJJc1VuZGVybGluZWQiOmZhbHNlLCJQYXJlbnRTdHlsZSI6eyIkcmVmIjoiMTE1In19LCJBdXRvU2l6ZSI6MCwiRm9yZWdyb3VuZCI6eyIkaWQiOiI0MDkiLCJDb2xvciI6eyIkaWQiOiI0MTAiLCJBIjoyNTUsIlIiOjkxLCJHIjoxNTUsIkIiOjIxM319LCJNYXhXaWR0aCI6MjAwLjAsIk1heEhlaWdodCI6IkluZmluaXR5IiwiU21hcnRGb3JlZ3JvdW5kSXNBY3RpdmUiOmZhbHNlLCJIb3Jpem9udGFsQWxpZ25tZW50IjowLCJWZXJ0aWNhbEFsaWdubWVudCI6MCwiU21hcnRGb3JlZ3JvdW5kIjpudWxsLCJNYXJnaW4iOnsiJHJlZiI6IjExOCJ9LCJQYWRkaW5nIjp7IiRyZWYiOiIxMTkifSwiQmFja2dyb3VuZCI6eyIkcmVmIjoiMTIwIn0sIklzVmlzaWJsZSI6dHJ1ZSwiV2lkdGgiOjAuMCwiSGVpZ2h0IjowLjAsIkJvcmRlclN0eWxlIjp7IiRpZCI6IjQxMSIsIkxpbmVDb2xvciI6bnVsbCwiTGluZVdlaWdodCI6MC4wLCJMaW5lVHlwZSI6MCwiUGFyZW50U3R5bGUiOm51bGx9LCJQYXJlbnRTdHlsZSI6eyIkcmVmIjoiMTE0In19LCJEYXRlRm9ybWF0Ijp7IiRpZCI6IjQxMiIsIkZvcm1hdFN0cmluZyI6Ik0vZCIsIlNlcGFyYXRvciI6Ii8iLCJVc2VJbnRlcm5hdGlvbmFsRGF0ZUZvcm1hdCI6ZmFsc2V9LCJJc1Zpc2libGUiOnRydWUsIlBhcmVudFN0eWxlIjp7IiRyZWYiOiI4MCJ9fSwiSW5kZXgiOjcsIklkIjoiZDQ1ZThmNjUtMWViMy00MjQxLWI3NjEtM2Q1NWYxODhmNzJlIiwiSW1wb3J0SWQiOm51bGwsIlRpdGxlIjoiVGFzayA5IEhlcmUiLCJOb3RlIjpudWxsLCJIeXBlcmxpbmsiOm51bGwsIklzQ2hhbmdlZCI6ZmFsc2UsIklzTmV3Ijp0cnVlfSx7IiRpZCI6IjQxMyIsIkdyb3VwTmFtZSI6bnVsbCwiU3RhcnREYXRlIjoiMjAxNy0xMS0xMFQwMDowMDowMFoiLCJFbmREYXRlIjoiMjAxNy0xMi0xMVQyMzo1OTo1OS45OTlaIiwiUGVyY2VudGFnZUNvbXBsZXRlIjpudWxsLCJTdHlsZSI6eyIkaWQiOiI0MTQiLCJTaGFwZSI6MSwiU2hhcGVUaGlja25lc3MiOjEsIkR1cmF0aW9uRm9ybWF0IjowLCJJbmNsdWRlTm9uV29ya2luZ0RheXNJbkR1cmF0aW9uIjp0cnVlLCJQZXJjZW50YWdlQ29tcGxldGVTdHlsZSI6eyIkaWQiOiI0MTUiLCJGb250U2V0dGluZ3MiOnsiJGlkIjoiNDE2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NDE3IiwiTGluZUNvbG9yIjpudWxsLCJMaW5lV2VpZ2h0IjowLjAsIkxpbmVUeXBlIjowLCJQYXJlbnRTdHlsZSI6bnVsbH0sIlBhcmVudFN0eWxlIjp7IiRyZWYiOiI4MSJ9fSwiRHVyYXRpb25TdHlsZSI6eyIkaWQiOiI0MTgiLCJGb250U2V0dGluZ3MiOnsiJGlkIjoiNDE5IiwiRm9udFNpemUiOjksIkZvbnROYW1lIjoiQ2FsaWJyaSIsIklzQm9sZCI6ZmFsc2UsIklzSXRhbGljIjpmYWxzZSwiSXNVbmRlcmxpbmVkIjpmYWxzZSwiUGFyZW50U3R5bGUiOnsiJHJlZiI6Ijg5In19LCJBdXRvU2l6ZSI6MCwiRm9yZWdyb3VuZCI6eyIkaWQiOiI0MjAiLCJDb2xvciI6eyIkaWQiOiI0MjEiLCJBIjoyNTUsIlIiOjIzOCwiRyI6MjM2LCJCIjoyMjV9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0MjIiLCJMaW5lQ29sb3IiOm51bGwsIkxpbmVXZWlnaHQiOjAuMCwiTGluZVR5cGUiOjAsIlBhcmVudFN0eWxlIjpudWxsfSwiUGFyZW50U3R5bGUiOnsiJHJlZiI6Ijg4In19LCJIb3Jpem9udGFsQ29ubmVjdG9yU3R5bGUiOnsiJGlkIjoiNDIzIiwiTGluZUNvbG9yIjp7IiRyZWYiOiI5NiJ9LCJMaW5lV2VpZ2h0IjoxLjAsIkxpbmVUeXBlIjowLCJQYXJlbnRTdHlsZSI6eyIkcmVmIjoiOTUifX0sIlZlcnRpY2FsQ29ubmVjdG9yU3R5bGUiOnsiJGlkIjoiNDI0IiwiTGluZUNvbG9yIjp7IiRyZWYiOiI5OSJ9LCJMaW5lV2VpZ2h0IjoxLjAsIkxpbmVUeXBlIjowLCJQYXJlbnRTdHlsZSI6eyIkcmVmIjoiOTgifX0sIk1hcmdpbiI6bnVsbCwiU3RhcnREYXRlUG9zaXRpb24iOjQsIkVuZERhdGVQb3NpdGlvbiI6NCwiVGl0bGVQb3NpdGlvbiI6NSwiRHVyYXRpb25Qb3NpdGlvbiI6MiwiUGVyY2VudGFnZUNvbXBsZXRlZFBvc2l0aW9uIjo2LCJTcGFjaW5nIjoxMCwiSXNCZWxvd1RpbWViYW5kIjpmYWxzZSwiUGVyY2VudGFnZUNvbXBsZXRlU2hhcGVPcGFjaXR5IjozNSwiU2hhcGVTdHlsZSI6eyIkaWQiOiI0MjUiLCJNYXJnaW4iOnsiJHJlZiI6IjEwMiJ9LCJQYWRkaW5nIjp7IiRpZCI6IjQyNiIsIlRvcCI6MCwiTGVmdCI6MSwiUmlnaHQiOjAsIkJvdHRvbSI6MX0sIkJhY2tncm91bmQiOnsiJGlkIjoiNDI3IiwiQ29sb3IiOnsiJGlkIjoiNDI4IiwiQSI6MjU1LCJSIjoxMTIsIkciOjE3MywiQiI6NzF9fSwiSXNWaXNpYmxlIjp0cnVlLCJXaWR0aCI6MC4wLCJIZWlnaHQiOjE2LjAsIkJvcmRlclN0eWxlIjp7IiRpZCI6IjQyOSIsIkxpbmVDb2xvciI6eyIkaWQiOiI0MzAiLCIkdHlwZSI6Ik5MUkUuQ29tbW9uLkRvbS5Tb2xpZENvbG9yQnJ1c2gsIE5MUkUuQ29tbW9uIiwiQ29sb3IiOnsiJGlkIjoiNDMxIiwiQSI6MjU1LCJSIjoyNTUsIkciOjAsIkIiOjB9fSwiTGluZVdlaWdodCI6MC4wLCJMaW5lVHlwZSI6MCwiUGFyZW50U3R5bGUiOm51bGx9LCJQYXJlbnRTdHlsZSI6eyIkcmVmIjoiMTAxIn19LCJUaXRsZVN0eWxlIjp7IiRpZCI6IjQzMiIsIkZvbnRTZXR0aW5ncyI6eyIkaWQiOiI0MzMiLCJGb250U2l6ZSI6MTAsIkZvbnROYW1lIjoiQ2VudHVyeSBHb3RoaWMiLCJJc0JvbGQiOmZhbHNlLCJJc0l0YWxpYyI6ZmFsc2UsIklzVW5kZXJsaW5lZCI6ZmFsc2UsIlBhcmVudFN0eWxlIjp7IiRyZWYiOiIxMDgifX0sIkF1dG9TaXplIjowLCJGb3JlZ3JvdW5kIjp7IiRyZWYiOiIxMDkifSwiTWF4V2lkdGgiOjYyLjEyNTAzODE0Njk3MjY1Ni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NDM0IiwiTGluZUNvbG9yIjpudWxsLCJMaW5lV2VpZ2h0IjowLjAsIkxpbmVUeXBlIjowLCJQYXJlbnRTdHlsZSI6bnVsbH0sIlBhcmVudFN0eWxlIjp7IiRyZWYiOiIxMDcifX0sIkRhdGVTdHlsZSI6eyIkaWQiOiI0MzUiLCJGb250U2V0dGluZ3MiOnsiJGlkIjoiNDM2IiwiRm9udFNpemUiOjksIkZvbnROYW1lIjoiQ2VudHVyeSBHb3RoaWMiLCJJc0JvbGQiOmZhbHNlLCJJc0l0YWxpYyI6ZmFsc2UsIklzVW5kZXJsaW5lZCI6ZmFsc2UsIlBhcmVudFN0eWxlIjp7IiRyZWYiOiIxMTUifX0sIkF1dG9TaXplIjowLCJGb3JlZ3JvdW5kIjp7IiRpZCI6IjQzNyIsIkNvbG9yIjp7IiRpZCI6IjQzOCIsIkEiOjI1NSwiUiI6OTEsIkciOjE1NSwiQiI6MjEzfX0sIk1heFdpZHRoIjoyMDAuMCwiTWF4SGVpZ2h0IjoiSW5maW5pdHkiLCJTbWFydEZvcmVncm91bmRJc0FjdGl2ZSI6ZmFsc2UsIkhvcml6b250YWxBbGlnbm1lbnQiOjAsIlZlcnRpY2FsQWxpZ25tZW50IjowLCJTbWFydEZvcmVncm91bmQiOm51bGwsIk1hcmdpbiI6eyIkcmVmIjoiMTE4In0sIlBhZGRpbmciOnsiJHJlZiI6IjExOSJ9LCJCYWNrZ3JvdW5kIjp7IiRyZWYiOiIxMjAifSwiSXNWaXNpYmxlIjp0cnVlLCJXaWR0aCI6MC4wLCJIZWlnaHQiOjAuMCwiQm9yZGVyU3R5bGUiOnsiJGlkIjoiNDM5IiwiTGluZUNvbG9yIjpudWxsLCJMaW5lV2VpZ2h0IjowLjAsIkxpbmVUeXBlIjowLCJQYXJlbnRTdHlsZSI6bnVsbH0sIlBhcmVudFN0eWxlIjp7IiRyZWYiOiIxMTQifX0sIkRhdGVGb3JtYXQiOnsiJGlkIjoiNDQwIiwiRm9ybWF0U3RyaW5nIjoiTS9kIiwiU2VwYXJhdG9yIjoiLyIsIlVzZUludGVybmF0aW9uYWxEYXRlRm9ybWF0IjpmYWxzZX0sIklzVmlzaWJsZSI6dHJ1ZSwiUGFyZW50U3R5bGUiOnsiJHJlZiI6IjgwIn19LCJJbmRleCI6OCwiSWQiOiIzYTRhMjNiNS02OGM1LTRlYTUtOGMzZC0wMzliOGNhMWRhMWIiLCJJbXBvcnRJZCI6bnVsbCwiVGl0bGUiOiJUYXNrIDEwIEhlcmUiLCJOb3RlIjpudWxsLCJIeXBlcmxpbmsiOm51bGwsIklzQ2hhbmdlZCI6ZmFsc2UsIklzTmV3Ijp0cnVlfSx7IiRpZCI6IjQ0MSIsIkdyb3VwTmFtZSI6bnVsbCwiU3RhcnREYXRlIjoiMjAxNy0xMi0wNVQwMDowMDowMFoiLCJFbmREYXRlIjoiMjAxOC0wMS0yMFQyMzo1OTo1OS45OTlaIiwiUGVyY2VudGFnZUNvbXBsZXRlIjpudWxsLCJTdHlsZSI6eyIkaWQiOiI0NDIiLCJTaGFwZSI6MSwiU2hhcGVUaGlja25lc3MiOjEsIkR1cmF0aW9uRm9ybWF0IjowLCJJbmNsdWRlTm9uV29ya2luZ0RheXNJbkR1cmF0aW9uIjp0cnVlLCJQZXJjZW50YWdlQ29tcGxldGVTdHlsZSI6eyIkaWQiOiI0NDMiLCJGb250U2V0dGluZ3MiOnsiJGlkIjoiNDQ0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NDQ1IiwiTGluZUNvbG9yIjpudWxsLCJMaW5lV2VpZ2h0IjowLjAsIkxpbmVUeXBlIjowLCJQYXJlbnRTdHlsZSI6bnVsbH0sIlBhcmVudFN0eWxlIjp7IiRyZWYiOiI4MSJ9fSwiRHVyYXRpb25TdHlsZSI6eyIkaWQiOiI0NDYiLCJGb250U2V0dGluZ3MiOnsiJGlkIjoiNDQ3IiwiRm9udFNpemUiOjksIkZvbnROYW1lIjoiQ2FsaWJyaSIsIklzQm9sZCI6ZmFsc2UsIklzSXRhbGljIjpmYWxzZSwiSXNVbmRlcmxpbmVkIjpmYWxzZSwiUGFyZW50U3R5bGUiOnsiJHJlZiI6Ijg5In19LCJBdXRvU2l6ZSI6MCwiRm9yZWdyb3VuZCI6eyIkaWQiOiI0NDgiLCJDb2xvciI6eyIkaWQiOiI0NDkiLCJBIjoyNTUsIlIiOjIzOCwiRyI6MjM2LCJCIjoyMjV9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0NTAiLCJMaW5lQ29sb3IiOm51bGwsIkxpbmVXZWlnaHQiOjAuMCwiTGluZVR5cGUiOjAsIlBhcmVudFN0eWxlIjpudWxsfSwiUGFyZW50U3R5bGUiOnsiJHJlZiI6Ijg4In19LCJIb3Jpem9udGFsQ29ubmVjdG9yU3R5bGUiOnsiJGlkIjoiNDUxIiwiTGluZUNvbG9yIjp7IiRyZWYiOiI5NiJ9LCJMaW5lV2VpZ2h0IjoxLjAsIkxpbmVUeXBlIjowLCJQYXJlbnRTdHlsZSI6eyIkcmVmIjoiOTUifX0sIlZlcnRpY2FsQ29ubmVjdG9yU3R5bGUiOnsiJGlkIjoiNDUyIiwiTGluZUNvbG9yIjp7IiRyZWYiOiI5OSJ9LCJMaW5lV2VpZ2h0IjoxLjAsIkxpbmVUeXBlIjowLCJQYXJlbnRTdHlsZSI6eyIkcmVmIjoiOTgifX0sIk1hcmdpbiI6bnVsbCwiU3RhcnREYXRlUG9zaXRpb24iOjQsIkVuZERhdGVQb3NpdGlvbiI6NCwiVGl0bGVQb3NpdGlvbiI6NSwiRHVyYXRpb25Qb3NpdGlvbiI6MiwiUGVyY2VudGFnZUNvbXBsZXRlZFBvc2l0aW9uIjo2LCJTcGFjaW5nIjoxMCwiSXNCZWxvd1RpbWViYW5kIjpmYWxzZSwiUGVyY2VudGFnZUNvbXBsZXRlU2hhcGVPcGFjaXR5IjozNSwiU2hhcGVTdHlsZSI6eyIkaWQiOiI0NTMiLCJNYXJnaW4iOnsiJHJlZiI6IjEwMiJ9LCJQYWRkaW5nIjp7IiRpZCI6IjQ1NCIsIlRvcCI6MCwiTGVmdCI6MSwiUmlnaHQiOjAsIkJvdHRvbSI6MX0sIkJhY2tncm91bmQiOnsiJGlkIjoiNDU1IiwiQ29sb3IiOnsiJGlkIjoiNDU2IiwiQSI6MjU1LCJSIjo2OCwiRyI6ODQsIkIiOjEwNn19LCJJc1Zpc2libGUiOnRydWUsIldpZHRoIjowLjAsIkhlaWdodCI6MTYuMCwiQm9yZGVyU3R5bGUiOnsiJGlkIjoiNDU3IiwiTGluZUNvbG9yIjp7IiRpZCI6IjQ1OCIsIiR0eXBlIjoiTkxSRS5Db21tb24uRG9tLlNvbGlkQ29sb3JCcnVzaCwgTkxSRS5Db21tb24iLCJDb2xvciI6eyIkaWQiOiI0NTkiLCJBIjoyNTUsIlIiOjI1NSwiRyI6MCwiQiI6MH19LCJMaW5lV2VpZ2h0IjowLjAsIkxpbmVUeXBlIjowLCJQYXJlbnRTdHlsZSI6bnVsbH0sIlBhcmVudFN0eWxlIjp7IiRyZWYiOiIxMDEifX0sIlRpdGxlU3R5bGUiOnsiJGlkIjoiNDYwIiwiRm9udFNldHRpbmdzIjp7IiRpZCI6IjQ2MSIsIkZvbnRTaXplIjoxMCwiRm9udE5hbWUiOiJDZW50dXJ5IEdvdGhpYyIsIklzQm9sZCI6ZmFsc2UsIklzSXRhbGljIjpmYWxzZSwiSXNVbmRlcmxpbmVkIjpmYWxzZSwiUGFyZW50U3R5bGUiOnsiJHJlZiI6IjEwOCJ9fSwiQXV0b1NpemUiOjAsIkZvcmVncm91bmQiOnsiJHJlZiI6IjEwOSJ9LCJNYXhXaWR0aCI6NjIuMTI1MDM4MTQ2OTcyNjU2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0NjIiLCJMaW5lQ29sb3IiOm51bGwsIkxpbmVXZWlnaHQiOjAuMCwiTGluZVR5cGUiOjAsIlBhcmVudFN0eWxlIjpudWxsfSwiUGFyZW50U3R5bGUiOnsiJHJlZiI6IjEwNyJ9fSwiRGF0ZVN0eWxlIjp7IiRpZCI6IjQ2MyIsIkZvbnRTZXR0aW5ncyI6eyIkaWQiOiI0NjQiLCJGb250U2l6ZSI6OSwiRm9udE5hbWUiOiJDZW50dXJ5IEdvdGhpYyIsIklzQm9sZCI6ZmFsc2UsIklzSXRhbGljIjpmYWxzZSwiSXNVbmRlcmxpbmVkIjpmYWxzZSwiUGFyZW50U3R5bGUiOnsiJHJlZiI6IjExNSJ9fSwiQXV0b1NpemUiOjAsIkZvcmVncm91bmQiOnsiJGlkIjoiNDY1IiwiQ29sb3IiOnsiJGlkIjoiNDY2IiwiQSI6MjU1LCJSIjo5MSwiRyI6MTU1LCJCIjoyMTN9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0NjciLCJMaW5lQ29sb3IiOm51bGwsIkxpbmVXZWlnaHQiOjAuMCwiTGluZVR5cGUiOjAsIlBhcmVudFN0eWxlIjpudWxsfSwiUGFyZW50U3R5bGUiOnsiJHJlZiI6IjExNCJ9fSwiRGF0ZUZvcm1hdCI6eyIkaWQiOiI0NjgiLCJGb3JtYXRTdHJpbmciOiJNL2QiLCJTZXBhcmF0b3IiOiIvIiwiVXNlSW50ZXJuYXRpb25hbERhdGVGb3JtYXQiOmZhbHNlfSwiSXNWaXNpYmxlIjp0cnVlLCJQYXJlbnRTdHlsZSI6eyIkcmVmIjoiODAifX0sIkluZGV4Ijo5LCJJZCI6IjUwZGY0YWRkLWEyOWEtNDk0Yy1iZTBlLTllODQ2ODY1OTg2YiIsIkltcG9ydElkIjpudWxsLCJUaXRsZSI6IlRhc2sgMTEgSGVyZSIsIk5vdGUiOm51bGwsIkh5cGVybGluayI6bnVsbCwiSXNDaGFuZ2VkIjpmYWxzZSwiSXNOZXciOnRydWV9LHsiJGlkIjoiNDY5IiwiR3JvdXBOYW1lIjpudWxsLCJTdGFydERhdGUiOiIyMDE4LTAxLTAyVDAwOjAwOjAwWiIsIkVuZERhdGUiOiIyMDE4LTAyLTE1VDIzOjU5OjU5Ljk5OVoiLCJQZXJjZW50YWdlQ29tcGxldGUiOm51bGwsIlN0eWxlIjp7IiRpZCI6IjQ3MCIsIlNoYXBlIjoxLCJTaGFwZVRoaWNrbmVzcyI6MSwiRHVyYXRpb25Gb3JtYXQiOjAsIkluY2x1ZGVOb25Xb3JraW5nRGF5c0luRHVyYXRpb24iOnRydWUsIlBlcmNlbnRhZ2VDb21wbGV0ZVN0eWxlIjp7IiRpZCI6IjQ3MSIsIkZvbnRTZXR0aW5ncyI6eyIkaWQiOiI0NzI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0NzMiLCJMaW5lQ29sb3IiOm51bGwsIkxpbmVXZWlnaHQiOjAuMCwiTGluZVR5cGUiOjAsIlBhcmVudFN0eWxlIjpudWxsfSwiUGFyZW50U3R5bGUiOnsiJHJlZiI6IjgxIn19LCJEdXJhdGlvblN0eWxlIjp7IiRpZCI6IjQ3NCIsIkZvbnRTZXR0aW5ncyI6eyIkaWQiOiI0NzUiLCJGb250U2l6ZSI6OSwiRm9udE5hbWUiOiJDYWxpYnJpIiwiSXNCb2xkIjpmYWxzZSwiSXNJdGFsaWMiOmZhbHNlLCJJc1VuZGVybGluZWQiOmZhbHNlLCJQYXJlbnRTdHlsZSI6eyIkcmVmIjoiODkifX0sIkF1dG9TaXplIjowLCJGb3JlZ3JvdW5kIjp7IiRpZCI6IjQ3NiIsIkNvbG9yIjp7IiRpZCI6IjQ3NyIsIkEiOjI1NSwiUiI6MjM4LCJHIjoyMzYsIkIiOjIyNX1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Q3OCIsIkxpbmVDb2xvciI6bnVsbCwiTGluZVdlaWdodCI6MC4wLCJMaW5lVHlwZSI6MCwiUGFyZW50U3R5bGUiOm51bGx9LCJQYXJlbnRTdHlsZSI6eyIkcmVmIjoiODgifX0sIkhvcml6b250YWxDb25uZWN0b3JTdHlsZSI6eyIkaWQiOiI0NzkiLCJMaW5lQ29sb3IiOnsiJHJlZiI6Ijk2In0sIkxpbmVXZWlnaHQiOjEuMCwiTGluZVR5cGUiOjAsIlBhcmVudFN0eWxlIjp7IiRyZWYiOiI5NSJ9fSwiVmVydGljYWxDb25uZWN0b3JTdHlsZSI6eyIkaWQiOiI0ODAiLCJMaW5lQ29sb3IiOnsiJHJlZiI6Ijk5In0sIkxpbmVXZWlnaHQiOjEuMCwiTGluZVR5cGUiOjAsIlBhcmVudFN0eWxlIjp7IiRyZWYiOiI5OCJ9fSwiTWFyZ2luIjpudWxsLCJTdGFydERhdGVQb3NpdGlvbiI6NCwiRW5kRGF0ZVBvc2l0aW9uIjo0LCJUaXRsZVBvc2l0aW9uIjo1LCJEdXJhdGlvblBvc2l0aW9uIjoyLCJQZXJjZW50YWdlQ29tcGxldGVkUG9zaXRpb24iOjYsIlNwYWNpbmciOjEwLCJJc0JlbG93VGltZWJhbmQiOmZhbHNlLCJQZXJjZW50YWdlQ29tcGxldGVTaGFwZU9wYWNpdHkiOjM1LCJTaGFwZVN0eWxlIjp7IiRpZCI6IjQ4MSIsIk1hcmdpbiI6eyIkcmVmIjoiMTAyIn0sIlBhZGRpbmciOnsiJGlkIjoiNDgyIiwiVG9wIjowLCJMZWZ0IjoxLCJSaWdodCI6MCwiQm90dG9tIjoxfSwiQmFja2dyb3VuZCI6eyIkaWQiOiI0ODMiLCJDb2xvciI6eyIkaWQiOiI0ODQiLCJBIjoyNTUsIlIiOjExMiwiRyI6MTczLCJCIjo3MX19LCJJc1Zpc2libGUiOnRydWUsIldpZHRoIjowLjAsIkhlaWdodCI6MTYuMCwiQm9yZGVyU3R5bGUiOnsiJGlkIjoiNDg1IiwiTGluZUNvbG9yIjp7IiRpZCI6IjQ4NiIsIiR0eXBlIjoiTkxSRS5Db21tb24uRG9tLlNvbGlkQ29sb3JCcnVzaCwgTkxSRS5Db21tb24iLCJDb2xvciI6eyIkaWQiOiI0ODciLCJBIjoyNTUsIlIiOjI1NSwiRyI6MCwiQiI6MH19LCJMaW5lV2VpZ2h0IjowLjAsIkxpbmVUeXBlIjowLCJQYXJlbnRTdHlsZSI6bnVsbH0sIlBhcmVudFN0eWxlIjp7IiRyZWYiOiIxMDEifX0sIlRpdGxlU3R5bGUiOnsiJGlkIjoiNDg4IiwiRm9udFNldHRpbmdzIjp7IiRpZCI6IjQ4OSIsIkZvbnRTaXplIjoxMCwiRm9udE5hbWUiOiJDZW50dXJ5IEdvdGhpYyIsIklzQm9sZCI6ZmFsc2UsIklzSXRhbGljIjpmYWxzZSwiSXNVbmRlcmxpbmVkIjpmYWxzZSwiUGFyZW50U3R5bGUiOnsiJHJlZiI6IjEwOCJ9fSwiQXV0b1NpemUiOjAsIkZvcmVncm91bmQiOnsiJHJlZiI6IjEwOSJ9LCJNYXhXaWR0aCI6NjIuMTI1MDM4MTQ2OTcyNjU2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0OTAiLCJMaW5lQ29sb3IiOm51bGwsIkxpbmVXZWlnaHQiOjAuMCwiTGluZVR5cGUiOjAsIlBhcmVudFN0eWxlIjpudWxsfSwiUGFyZW50U3R5bGUiOnsiJHJlZiI6IjEwNyJ9fSwiRGF0ZVN0eWxlIjp7IiRpZCI6IjQ5MSIsIkZvbnRTZXR0aW5ncyI6eyIkaWQiOiI0OTIiLCJGb250U2l6ZSI6OSwiRm9udE5hbWUiOiJDZW50dXJ5IEdvdGhpYyIsIklzQm9sZCI6ZmFsc2UsIklzSXRhbGljIjpmYWxzZSwiSXNVbmRlcmxpbmVkIjpmYWxzZSwiUGFyZW50U3R5bGUiOnsiJHJlZiI6IjExNSJ9fSwiQXV0b1NpemUiOjAsIkZvcmVncm91bmQiOnsiJGlkIjoiNDkzIiwiQ29sb3IiOnsiJGlkIjoiNDk0IiwiQSI6MjU1LCJSIjo5MSwiRyI6MTU1LCJCIjoyMTN9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0OTUiLCJMaW5lQ29sb3IiOm51bGwsIkxpbmVXZWlnaHQiOjAuMCwiTGluZVR5cGUiOjAsIlBhcmVudFN0eWxlIjpudWxsfSwiUGFyZW50U3R5bGUiOnsiJHJlZiI6IjExNCJ9fSwiRGF0ZUZvcm1hdCI6eyIkaWQiOiI0OTYiLCJGb3JtYXRTdHJpbmciOiJNL2QiLCJTZXBhcmF0b3IiOiIvIiwiVXNlSW50ZXJuYXRpb25hbERhdGVGb3JtYXQiOmZhbHNlfSwiSXNWaXNpYmxlIjp0cnVlLCJQYXJlbnRTdHlsZSI6eyIkcmVmIjoiODAifX0sIkluZGV4IjoxMCwiSWQiOiJlYjk1NDI3NS1jNWI1LTRiZTUtOTBiZS1lM2QxN2IwY2U4YTMiLCJJbXBvcnRJZCI6bnVsbCwiVGl0bGUiOiJUYXNrIDEyIEhlcmUiLCJOb3RlIjpudWxsLCJIeXBlcmxpbmsiOm51bGwsIklzQ2hhbmdlZCI6ZmFsc2UsIklzTmV3Ijp0cnVlfV0sIk1zUHJvamVjdEl0ZW1zVHJlZSI6eyIkaWQiOiI0OTciLCJSb290Ijp7IkltcG9ydElkIjpudWxsLCJJc0ltcG9ydGVkIjpmYWxzZSwiQ2hpbGRyZW4iOltdfX0sIk1ldGFkYXRhIjp7IiRpZCI6IjQ5OCJ9LCJTZXR0aW5ncyI6eyIkaWQiOiI0OTkiLCJJbXBhT3B0aW9ucyI6bnVsbC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dHJ1ZSwiU21hcnRUaW1lbGluZVRhc2tQZXJjZW50YWdlRml0IjpmYWxzZX0sIklzTmV3Ijp0cnVlLCJJbXBvcnRUeXBlIjowLCJGaWxlUGF0aCI6bnVsbCwiVGltZWxpbmVJbXBvcnRlZCI6ZmFsc2V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Custom 1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192</Words>
  <Application>Microsoft Office PowerPoint</Application>
  <PresentationFormat>On-screen Show (4:3)</PresentationFormat>
  <Paragraphs>67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Spring 2018 Project Plan</vt:lpstr>
      <vt:lpstr>Progress/Future Work (March-April)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2014-05-08T21:43:26Z</dcterms:created>
  <dcterms:modified xsi:type="dcterms:W3CDTF">2018-03-22T19:12:32Z</dcterms:modified>
</cp:coreProperties>
</file>